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1" r:id="rId2"/>
  </p:sldMasterIdLst>
  <p:notesMasterIdLst>
    <p:notesMasterId r:id="rId24"/>
  </p:notesMasterIdLst>
  <p:handoutMasterIdLst>
    <p:handoutMasterId r:id="rId25"/>
  </p:handoutMasterIdLst>
  <p:sldIdLst>
    <p:sldId id="256" r:id="rId3"/>
    <p:sldId id="378" r:id="rId4"/>
    <p:sldId id="807" r:id="rId5"/>
    <p:sldId id="846" r:id="rId6"/>
    <p:sldId id="839" r:id="rId7"/>
    <p:sldId id="845" r:id="rId8"/>
    <p:sldId id="819" r:id="rId9"/>
    <p:sldId id="812" r:id="rId10"/>
    <p:sldId id="815" r:id="rId11"/>
    <p:sldId id="838" r:id="rId12"/>
    <p:sldId id="818" r:id="rId13"/>
    <p:sldId id="841" r:id="rId14"/>
    <p:sldId id="843" r:id="rId15"/>
    <p:sldId id="809" r:id="rId16"/>
    <p:sldId id="820" r:id="rId17"/>
    <p:sldId id="806" r:id="rId18"/>
    <p:sldId id="840" r:id="rId19"/>
    <p:sldId id="844" r:id="rId20"/>
    <p:sldId id="804" r:id="rId21"/>
    <p:sldId id="816" r:id="rId22"/>
    <p:sldId id="33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B5445"/>
    <a:srgbClr val="1EA3AA"/>
    <a:srgbClr val="FFB3B3"/>
    <a:srgbClr val="FF4F4F"/>
    <a:srgbClr val="4E85BC"/>
    <a:srgbClr val="CF6D7D"/>
    <a:srgbClr val="9D8323"/>
    <a:srgbClr val="1B59A4"/>
    <a:srgbClr val="A0B6D9"/>
    <a:srgbClr val="19A4A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41" autoAdjust="0"/>
    <p:restoredTop sz="94291" autoAdjust="0"/>
  </p:normalViewPr>
  <p:slideViewPr>
    <p:cSldViewPr snapToGrid="0">
      <p:cViewPr varScale="1">
        <p:scale>
          <a:sx n="68" d="100"/>
          <a:sy n="68" d="100"/>
        </p:scale>
        <p:origin x="798" y="72"/>
      </p:cViewPr>
      <p:guideLst/>
    </p:cSldViewPr>
  </p:slideViewPr>
  <p:notesTextViewPr>
    <p:cViewPr>
      <p:scale>
        <a:sx n="1" d="1"/>
        <a:sy n="1" d="1"/>
      </p:scale>
      <p:origin x="0" y="0"/>
    </p:cViewPr>
  </p:notesTextViewPr>
  <p:notesViewPr>
    <p:cSldViewPr snapToGrid="0">
      <p:cViewPr varScale="1">
        <p:scale>
          <a:sx n="55" d="100"/>
          <a:sy n="55" d="100"/>
        </p:scale>
        <p:origin x="2880"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6F2516-70BF-4DDA-8308-5C600DA412B4}" type="doc">
      <dgm:prSet loTypeId="urn:microsoft.com/office/officeart/2005/8/layout/hProcess9" loCatId="process" qsTypeId="urn:microsoft.com/office/officeart/2005/8/quickstyle/simple1" qsCatId="simple" csTypeId="urn:microsoft.com/office/officeart/2005/8/colors/colorful1" csCatId="colorful" phldr="1"/>
      <dgm:spPr/>
    </dgm:pt>
    <dgm:pt modelId="{EF09D79D-7C4F-40E1-B1E8-6BB159537BB0}">
      <dgm:prSet phldrT="[Text]" custT="1"/>
      <dgm:spPr/>
      <dgm:t>
        <a:bodyPr/>
        <a:lstStyle/>
        <a:p>
          <a:r>
            <a:rPr lang="en-IN" sz="1600" dirty="0">
              <a:latin typeface="Arial" panose="020B0604020202020204" pitchFamily="34" charset="0"/>
              <a:cs typeface="Arial" panose="020B0604020202020204" pitchFamily="34" charset="0"/>
            </a:rPr>
            <a:t>Documenting &amp; assessing the current practise</a:t>
          </a:r>
        </a:p>
      </dgm:t>
    </dgm:pt>
    <dgm:pt modelId="{9F1DDF49-9719-48D9-B840-F87141E68D24}" type="parTrans" cxnId="{F7F92C06-1A36-466A-A0BD-08C85E1EF7E0}">
      <dgm:prSet/>
      <dgm:spPr/>
      <dgm:t>
        <a:bodyPr/>
        <a:lstStyle/>
        <a:p>
          <a:endParaRPr lang="en-IN" sz="400">
            <a:latin typeface="Arial" panose="020B0604020202020204" pitchFamily="34" charset="0"/>
            <a:cs typeface="Arial" panose="020B0604020202020204" pitchFamily="34" charset="0"/>
          </a:endParaRPr>
        </a:p>
      </dgm:t>
    </dgm:pt>
    <dgm:pt modelId="{D202B42D-F64C-4EFD-9FD3-28A7EBF4F669}" type="sibTrans" cxnId="{F7F92C06-1A36-466A-A0BD-08C85E1EF7E0}">
      <dgm:prSet/>
      <dgm:spPr/>
      <dgm:t>
        <a:bodyPr/>
        <a:lstStyle/>
        <a:p>
          <a:endParaRPr lang="en-IN" sz="400">
            <a:latin typeface="Arial" panose="020B0604020202020204" pitchFamily="34" charset="0"/>
            <a:cs typeface="Arial" panose="020B0604020202020204" pitchFamily="34" charset="0"/>
          </a:endParaRPr>
        </a:p>
      </dgm:t>
    </dgm:pt>
    <dgm:pt modelId="{CC8433E1-72D6-4E74-BAB9-49844A7F99FC}">
      <dgm:prSet phldrT="[Text]" custT="1"/>
      <dgm:spPr/>
      <dgm:t>
        <a:bodyPr/>
        <a:lstStyle/>
        <a:p>
          <a:r>
            <a:rPr lang="en-IN" sz="1600" dirty="0">
              <a:latin typeface="Arial" panose="020B0604020202020204" pitchFamily="34" charset="0"/>
              <a:cs typeface="Arial" panose="020B0604020202020204" pitchFamily="34" charset="0"/>
            </a:rPr>
            <a:t>Scoping objectives for DevOps implementation</a:t>
          </a:r>
        </a:p>
      </dgm:t>
    </dgm:pt>
    <dgm:pt modelId="{11953321-DCF8-446B-A49B-4CBB7D6175CC}" type="parTrans" cxnId="{70AB2175-2283-43D3-9FD3-C3B1D55A980A}">
      <dgm:prSet/>
      <dgm:spPr/>
      <dgm:t>
        <a:bodyPr/>
        <a:lstStyle/>
        <a:p>
          <a:endParaRPr lang="en-IN" sz="1400">
            <a:latin typeface="Arial" panose="020B0604020202020204" pitchFamily="34" charset="0"/>
            <a:cs typeface="Arial" panose="020B0604020202020204" pitchFamily="34" charset="0"/>
          </a:endParaRPr>
        </a:p>
      </dgm:t>
    </dgm:pt>
    <dgm:pt modelId="{64E081EA-95F1-4E69-AAE4-B74D6E94330D}" type="sibTrans" cxnId="{70AB2175-2283-43D3-9FD3-C3B1D55A980A}">
      <dgm:prSet/>
      <dgm:spPr/>
      <dgm:t>
        <a:bodyPr/>
        <a:lstStyle/>
        <a:p>
          <a:endParaRPr lang="en-IN" sz="1400">
            <a:latin typeface="Arial" panose="020B0604020202020204" pitchFamily="34" charset="0"/>
            <a:cs typeface="Arial" panose="020B0604020202020204" pitchFamily="34" charset="0"/>
          </a:endParaRPr>
        </a:p>
      </dgm:t>
    </dgm:pt>
    <dgm:pt modelId="{81DBEE03-C404-4745-9421-8E0E4309B6F0}">
      <dgm:prSet phldrT="[Text]" custT="1"/>
      <dgm:spPr/>
      <dgm:t>
        <a:bodyPr/>
        <a:lstStyle/>
        <a:p>
          <a:r>
            <a:rPr lang="en-IN" sz="1600" dirty="0">
              <a:latin typeface="Arial" panose="020B0604020202020204" pitchFamily="34" charset="0"/>
              <a:cs typeface="Arial" panose="020B0604020202020204" pitchFamily="34" charset="0"/>
            </a:rPr>
            <a:t>Understanding current development lifecycle</a:t>
          </a:r>
        </a:p>
      </dgm:t>
    </dgm:pt>
    <dgm:pt modelId="{8EA5AC19-E15C-4D31-9989-F2CEF2C9E18D}" type="parTrans" cxnId="{92C82BFC-0E07-4106-AB63-65A0803EA25F}">
      <dgm:prSet/>
      <dgm:spPr/>
      <dgm:t>
        <a:bodyPr/>
        <a:lstStyle/>
        <a:p>
          <a:endParaRPr lang="en-IN" sz="1400">
            <a:latin typeface="Arial" panose="020B0604020202020204" pitchFamily="34" charset="0"/>
            <a:cs typeface="Arial" panose="020B0604020202020204" pitchFamily="34" charset="0"/>
          </a:endParaRPr>
        </a:p>
      </dgm:t>
    </dgm:pt>
    <dgm:pt modelId="{75A5D183-30E3-4273-8F0A-174CEF3E84FF}" type="sibTrans" cxnId="{92C82BFC-0E07-4106-AB63-65A0803EA25F}">
      <dgm:prSet/>
      <dgm:spPr/>
      <dgm:t>
        <a:bodyPr/>
        <a:lstStyle/>
        <a:p>
          <a:endParaRPr lang="en-IN" sz="1400">
            <a:latin typeface="Arial" panose="020B0604020202020204" pitchFamily="34" charset="0"/>
            <a:cs typeface="Arial" panose="020B0604020202020204" pitchFamily="34" charset="0"/>
          </a:endParaRPr>
        </a:p>
      </dgm:t>
    </dgm:pt>
    <dgm:pt modelId="{166A0818-3D8C-46EE-8C2F-31D110C89506}">
      <dgm:prSet phldrT="[Text]" custT="1"/>
      <dgm:spPr/>
      <dgm:t>
        <a:bodyPr/>
        <a:lstStyle/>
        <a:p>
          <a:r>
            <a:rPr lang="en-IN" sz="1600" dirty="0">
              <a:latin typeface="Arial" panose="020B0604020202020204" pitchFamily="34" charset="0"/>
              <a:cs typeface="Arial" panose="020B0604020202020204" pitchFamily="34" charset="0"/>
            </a:rPr>
            <a:t>Creating a roadmap to implement DevOps</a:t>
          </a:r>
        </a:p>
      </dgm:t>
    </dgm:pt>
    <dgm:pt modelId="{D372CF02-BCDB-48DB-B325-79E4F432203F}" type="parTrans" cxnId="{FAFF2228-0C30-4A03-B188-A12692D73E26}">
      <dgm:prSet/>
      <dgm:spPr/>
      <dgm:t>
        <a:bodyPr/>
        <a:lstStyle/>
        <a:p>
          <a:endParaRPr lang="en-IN" sz="1400">
            <a:latin typeface="Arial" panose="020B0604020202020204" pitchFamily="34" charset="0"/>
            <a:cs typeface="Arial" panose="020B0604020202020204" pitchFamily="34" charset="0"/>
          </a:endParaRPr>
        </a:p>
      </dgm:t>
    </dgm:pt>
    <dgm:pt modelId="{8B0D6F82-8A5C-4899-9F2E-D3DA0A7468D5}" type="sibTrans" cxnId="{FAFF2228-0C30-4A03-B188-A12692D73E26}">
      <dgm:prSet/>
      <dgm:spPr/>
      <dgm:t>
        <a:bodyPr/>
        <a:lstStyle/>
        <a:p>
          <a:endParaRPr lang="en-IN" sz="1400">
            <a:latin typeface="Arial" panose="020B0604020202020204" pitchFamily="34" charset="0"/>
            <a:cs typeface="Arial" panose="020B0604020202020204" pitchFamily="34" charset="0"/>
          </a:endParaRPr>
        </a:p>
      </dgm:t>
    </dgm:pt>
    <dgm:pt modelId="{4979134A-AFBD-4B7D-8291-6CFC78CB2101}">
      <dgm:prSet phldrT="[Text]" custT="1"/>
      <dgm:spPr/>
      <dgm:t>
        <a:bodyPr/>
        <a:lstStyle/>
        <a:p>
          <a:r>
            <a:rPr lang="en-IN" sz="1600" dirty="0">
              <a:latin typeface="Arial" panose="020B0604020202020204" pitchFamily="34" charset="0"/>
              <a:cs typeface="Arial" panose="020B0604020202020204" pitchFamily="34" charset="0"/>
            </a:rPr>
            <a:t>Measuring the overall process improvement</a:t>
          </a:r>
        </a:p>
      </dgm:t>
    </dgm:pt>
    <dgm:pt modelId="{9236CACF-9315-4675-A2EB-43FA7AECB2D9}" type="parTrans" cxnId="{E7B1FDF3-AEC1-4BEE-86FB-A219106D6784}">
      <dgm:prSet/>
      <dgm:spPr/>
      <dgm:t>
        <a:bodyPr/>
        <a:lstStyle/>
        <a:p>
          <a:endParaRPr lang="en-IN" sz="1400">
            <a:latin typeface="Arial" panose="020B0604020202020204" pitchFamily="34" charset="0"/>
            <a:cs typeface="Arial" panose="020B0604020202020204" pitchFamily="34" charset="0"/>
          </a:endParaRPr>
        </a:p>
      </dgm:t>
    </dgm:pt>
    <dgm:pt modelId="{4552E477-21AF-4C21-AD78-37C603013C5A}" type="sibTrans" cxnId="{E7B1FDF3-AEC1-4BEE-86FB-A219106D6784}">
      <dgm:prSet/>
      <dgm:spPr/>
      <dgm:t>
        <a:bodyPr/>
        <a:lstStyle/>
        <a:p>
          <a:endParaRPr lang="en-IN" sz="1400">
            <a:latin typeface="Arial" panose="020B0604020202020204" pitchFamily="34" charset="0"/>
            <a:cs typeface="Arial" panose="020B0604020202020204" pitchFamily="34" charset="0"/>
          </a:endParaRPr>
        </a:p>
      </dgm:t>
    </dgm:pt>
    <dgm:pt modelId="{9C2FEB1F-B262-416D-A40E-E998E2E2DFC8}" type="pres">
      <dgm:prSet presAssocID="{BD6F2516-70BF-4DDA-8308-5C600DA412B4}" presName="CompostProcess" presStyleCnt="0">
        <dgm:presLayoutVars>
          <dgm:dir/>
          <dgm:resizeHandles val="exact"/>
        </dgm:presLayoutVars>
      </dgm:prSet>
      <dgm:spPr/>
    </dgm:pt>
    <dgm:pt modelId="{5974E6F1-4127-408D-BE10-233406200626}" type="pres">
      <dgm:prSet presAssocID="{BD6F2516-70BF-4DDA-8308-5C600DA412B4}" presName="arrow" presStyleLbl="bgShp" presStyleIdx="0" presStyleCnt="1"/>
      <dgm:spPr/>
    </dgm:pt>
    <dgm:pt modelId="{C61FCAB3-1F3C-4C65-BE16-04DFA0BDDF2E}" type="pres">
      <dgm:prSet presAssocID="{BD6F2516-70BF-4DDA-8308-5C600DA412B4}" presName="linearProcess" presStyleCnt="0"/>
      <dgm:spPr/>
    </dgm:pt>
    <dgm:pt modelId="{AB92893E-C7B1-4115-8DD8-A69A158A1E5B}" type="pres">
      <dgm:prSet presAssocID="{CC8433E1-72D6-4E74-BAB9-49844A7F99FC}" presName="textNode" presStyleLbl="node1" presStyleIdx="0" presStyleCnt="5">
        <dgm:presLayoutVars>
          <dgm:bulletEnabled val="1"/>
        </dgm:presLayoutVars>
      </dgm:prSet>
      <dgm:spPr/>
    </dgm:pt>
    <dgm:pt modelId="{8D74D139-ED9B-4A71-9104-A01B09D94085}" type="pres">
      <dgm:prSet presAssocID="{64E081EA-95F1-4E69-AAE4-B74D6E94330D}" presName="sibTrans" presStyleCnt="0"/>
      <dgm:spPr/>
    </dgm:pt>
    <dgm:pt modelId="{5F20BD9F-C33E-4048-B88C-C5BF37D07828}" type="pres">
      <dgm:prSet presAssocID="{81DBEE03-C404-4745-9421-8E0E4309B6F0}" presName="textNode" presStyleLbl="node1" presStyleIdx="1" presStyleCnt="5">
        <dgm:presLayoutVars>
          <dgm:bulletEnabled val="1"/>
        </dgm:presLayoutVars>
      </dgm:prSet>
      <dgm:spPr/>
    </dgm:pt>
    <dgm:pt modelId="{5E8EDC16-2005-4F50-A2B4-432E608771A4}" type="pres">
      <dgm:prSet presAssocID="{75A5D183-30E3-4273-8F0A-174CEF3E84FF}" presName="sibTrans" presStyleCnt="0"/>
      <dgm:spPr/>
    </dgm:pt>
    <dgm:pt modelId="{D9AA2853-BA43-49B2-81DA-00B57B7FA457}" type="pres">
      <dgm:prSet presAssocID="{EF09D79D-7C4F-40E1-B1E8-6BB159537BB0}" presName="textNode" presStyleLbl="node1" presStyleIdx="2" presStyleCnt="5">
        <dgm:presLayoutVars>
          <dgm:bulletEnabled val="1"/>
        </dgm:presLayoutVars>
      </dgm:prSet>
      <dgm:spPr/>
    </dgm:pt>
    <dgm:pt modelId="{5967F9A6-0D08-4E75-8F69-6FB980C20472}" type="pres">
      <dgm:prSet presAssocID="{D202B42D-F64C-4EFD-9FD3-28A7EBF4F669}" presName="sibTrans" presStyleCnt="0"/>
      <dgm:spPr/>
    </dgm:pt>
    <dgm:pt modelId="{C9958E01-8177-4545-844B-88B87F1AB6D0}" type="pres">
      <dgm:prSet presAssocID="{166A0818-3D8C-46EE-8C2F-31D110C89506}" presName="textNode" presStyleLbl="node1" presStyleIdx="3" presStyleCnt="5">
        <dgm:presLayoutVars>
          <dgm:bulletEnabled val="1"/>
        </dgm:presLayoutVars>
      </dgm:prSet>
      <dgm:spPr/>
    </dgm:pt>
    <dgm:pt modelId="{A7CE3EC2-42F1-42D7-8FE2-BC369C1CEC12}" type="pres">
      <dgm:prSet presAssocID="{8B0D6F82-8A5C-4899-9F2E-D3DA0A7468D5}" presName="sibTrans" presStyleCnt="0"/>
      <dgm:spPr/>
    </dgm:pt>
    <dgm:pt modelId="{497F6221-F927-431E-89F5-6BD96F858A6A}" type="pres">
      <dgm:prSet presAssocID="{4979134A-AFBD-4B7D-8291-6CFC78CB2101}" presName="textNode" presStyleLbl="node1" presStyleIdx="4" presStyleCnt="5">
        <dgm:presLayoutVars>
          <dgm:bulletEnabled val="1"/>
        </dgm:presLayoutVars>
      </dgm:prSet>
      <dgm:spPr/>
    </dgm:pt>
  </dgm:ptLst>
  <dgm:cxnLst>
    <dgm:cxn modelId="{F7F92C06-1A36-466A-A0BD-08C85E1EF7E0}" srcId="{BD6F2516-70BF-4DDA-8308-5C600DA412B4}" destId="{EF09D79D-7C4F-40E1-B1E8-6BB159537BB0}" srcOrd="2" destOrd="0" parTransId="{9F1DDF49-9719-48D9-B840-F87141E68D24}" sibTransId="{D202B42D-F64C-4EFD-9FD3-28A7EBF4F669}"/>
    <dgm:cxn modelId="{FA60AF27-1996-4883-BF95-7C42D8091CA6}" type="presOf" srcId="{BD6F2516-70BF-4DDA-8308-5C600DA412B4}" destId="{9C2FEB1F-B262-416D-A40E-E998E2E2DFC8}" srcOrd="0" destOrd="0" presId="urn:microsoft.com/office/officeart/2005/8/layout/hProcess9"/>
    <dgm:cxn modelId="{FAFF2228-0C30-4A03-B188-A12692D73E26}" srcId="{BD6F2516-70BF-4DDA-8308-5C600DA412B4}" destId="{166A0818-3D8C-46EE-8C2F-31D110C89506}" srcOrd="3" destOrd="0" parTransId="{D372CF02-BCDB-48DB-B325-79E4F432203F}" sibTransId="{8B0D6F82-8A5C-4899-9F2E-D3DA0A7468D5}"/>
    <dgm:cxn modelId="{AD33652A-8DB2-430E-84D1-8D190A36F709}" type="presOf" srcId="{166A0818-3D8C-46EE-8C2F-31D110C89506}" destId="{C9958E01-8177-4545-844B-88B87F1AB6D0}" srcOrd="0" destOrd="0" presId="urn:microsoft.com/office/officeart/2005/8/layout/hProcess9"/>
    <dgm:cxn modelId="{F868EB53-63AD-464F-AAA5-BC9043EBBC57}" type="presOf" srcId="{4979134A-AFBD-4B7D-8291-6CFC78CB2101}" destId="{497F6221-F927-431E-89F5-6BD96F858A6A}" srcOrd="0" destOrd="0" presId="urn:microsoft.com/office/officeart/2005/8/layout/hProcess9"/>
    <dgm:cxn modelId="{70AB2175-2283-43D3-9FD3-C3B1D55A980A}" srcId="{BD6F2516-70BF-4DDA-8308-5C600DA412B4}" destId="{CC8433E1-72D6-4E74-BAB9-49844A7F99FC}" srcOrd="0" destOrd="0" parTransId="{11953321-DCF8-446B-A49B-4CBB7D6175CC}" sibTransId="{64E081EA-95F1-4E69-AAE4-B74D6E94330D}"/>
    <dgm:cxn modelId="{A5E7517D-688B-461D-91D0-1908DDB9DBD6}" type="presOf" srcId="{CC8433E1-72D6-4E74-BAB9-49844A7F99FC}" destId="{AB92893E-C7B1-4115-8DD8-A69A158A1E5B}" srcOrd="0" destOrd="0" presId="urn:microsoft.com/office/officeart/2005/8/layout/hProcess9"/>
    <dgm:cxn modelId="{D615BB8D-1DCD-47FF-A65E-C28E5867B98A}" type="presOf" srcId="{EF09D79D-7C4F-40E1-B1E8-6BB159537BB0}" destId="{D9AA2853-BA43-49B2-81DA-00B57B7FA457}" srcOrd="0" destOrd="0" presId="urn:microsoft.com/office/officeart/2005/8/layout/hProcess9"/>
    <dgm:cxn modelId="{4ED702C1-3C6A-4AEC-9708-CA61628DF267}" type="presOf" srcId="{81DBEE03-C404-4745-9421-8E0E4309B6F0}" destId="{5F20BD9F-C33E-4048-B88C-C5BF37D07828}" srcOrd="0" destOrd="0" presId="urn:microsoft.com/office/officeart/2005/8/layout/hProcess9"/>
    <dgm:cxn modelId="{E7B1FDF3-AEC1-4BEE-86FB-A219106D6784}" srcId="{BD6F2516-70BF-4DDA-8308-5C600DA412B4}" destId="{4979134A-AFBD-4B7D-8291-6CFC78CB2101}" srcOrd="4" destOrd="0" parTransId="{9236CACF-9315-4675-A2EB-43FA7AECB2D9}" sibTransId="{4552E477-21AF-4C21-AD78-37C603013C5A}"/>
    <dgm:cxn modelId="{92C82BFC-0E07-4106-AB63-65A0803EA25F}" srcId="{BD6F2516-70BF-4DDA-8308-5C600DA412B4}" destId="{81DBEE03-C404-4745-9421-8E0E4309B6F0}" srcOrd="1" destOrd="0" parTransId="{8EA5AC19-E15C-4D31-9989-F2CEF2C9E18D}" sibTransId="{75A5D183-30E3-4273-8F0A-174CEF3E84FF}"/>
    <dgm:cxn modelId="{AD44743F-D2A5-4E12-B7F8-108E10D120BE}" type="presParOf" srcId="{9C2FEB1F-B262-416D-A40E-E998E2E2DFC8}" destId="{5974E6F1-4127-408D-BE10-233406200626}" srcOrd="0" destOrd="0" presId="urn:microsoft.com/office/officeart/2005/8/layout/hProcess9"/>
    <dgm:cxn modelId="{C5C54461-3B18-475A-AB86-BACCC6659CA9}" type="presParOf" srcId="{9C2FEB1F-B262-416D-A40E-E998E2E2DFC8}" destId="{C61FCAB3-1F3C-4C65-BE16-04DFA0BDDF2E}" srcOrd="1" destOrd="0" presId="urn:microsoft.com/office/officeart/2005/8/layout/hProcess9"/>
    <dgm:cxn modelId="{CE132168-5695-4148-A389-14454A05E708}" type="presParOf" srcId="{C61FCAB3-1F3C-4C65-BE16-04DFA0BDDF2E}" destId="{AB92893E-C7B1-4115-8DD8-A69A158A1E5B}" srcOrd="0" destOrd="0" presId="urn:microsoft.com/office/officeart/2005/8/layout/hProcess9"/>
    <dgm:cxn modelId="{8896AFFD-D44A-4042-AE10-190FA1B744DD}" type="presParOf" srcId="{C61FCAB3-1F3C-4C65-BE16-04DFA0BDDF2E}" destId="{8D74D139-ED9B-4A71-9104-A01B09D94085}" srcOrd="1" destOrd="0" presId="urn:microsoft.com/office/officeart/2005/8/layout/hProcess9"/>
    <dgm:cxn modelId="{58881099-B5BA-4AF6-947F-D13245AA436F}" type="presParOf" srcId="{C61FCAB3-1F3C-4C65-BE16-04DFA0BDDF2E}" destId="{5F20BD9F-C33E-4048-B88C-C5BF37D07828}" srcOrd="2" destOrd="0" presId="urn:microsoft.com/office/officeart/2005/8/layout/hProcess9"/>
    <dgm:cxn modelId="{89190088-1536-4C0E-B57B-088ADEA47C58}" type="presParOf" srcId="{C61FCAB3-1F3C-4C65-BE16-04DFA0BDDF2E}" destId="{5E8EDC16-2005-4F50-A2B4-432E608771A4}" srcOrd="3" destOrd="0" presId="urn:microsoft.com/office/officeart/2005/8/layout/hProcess9"/>
    <dgm:cxn modelId="{6B82DF62-E858-4753-B02F-7160F97E4552}" type="presParOf" srcId="{C61FCAB3-1F3C-4C65-BE16-04DFA0BDDF2E}" destId="{D9AA2853-BA43-49B2-81DA-00B57B7FA457}" srcOrd="4" destOrd="0" presId="urn:microsoft.com/office/officeart/2005/8/layout/hProcess9"/>
    <dgm:cxn modelId="{43A533BD-58CB-4805-B86F-5E830FB256AB}" type="presParOf" srcId="{C61FCAB3-1F3C-4C65-BE16-04DFA0BDDF2E}" destId="{5967F9A6-0D08-4E75-8F69-6FB980C20472}" srcOrd="5" destOrd="0" presId="urn:microsoft.com/office/officeart/2005/8/layout/hProcess9"/>
    <dgm:cxn modelId="{730D7FE8-78C5-4011-9F81-E5D191C5FC3C}" type="presParOf" srcId="{C61FCAB3-1F3C-4C65-BE16-04DFA0BDDF2E}" destId="{C9958E01-8177-4545-844B-88B87F1AB6D0}" srcOrd="6" destOrd="0" presId="urn:microsoft.com/office/officeart/2005/8/layout/hProcess9"/>
    <dgm:cxn modelId="{9B939629-50C9-4ECF-9D9C-0A60BF2F5B0D}" type="presParOf" srcId="{C61FCAB3-1F3C-4C65-BE16-04DFA0BDDF2E}" destId="{A7CE3EC2-42F1-42D7-8FE2-BC369C1CEC12}" srcOrd="7" destOrd="0" presId="urn:microsoft.com/office/officeart/2005/8/layout/hProcess9"/>
    <dgm:cxn modelId="{6BB4097A-FCC4-4F0D-958B-D9D1040E568D}" type="presParOf" srcId="{C61FCAB3-1F3C-4C65-BE16-04DFA0BDDF2E}" destId="{497F6221-F927-431E-89F5-6BD96F858A6A}" srcOrd="8"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318C033-847E-439B-AF62-7A4E03AB8453}" type="doc">
      <dgm:prSet loTypeId="urn:microsoft.com/office/officeart/2005/8/layout/hProcess11" loCatId="process" qsTypeId="urn:microsoft.com/office/officeart/2005/8/quickstyle/simple1" qsCatId="simple" csTypeId="urn:microsoft.com/office/officeart/2005/8/colors/colorful1" csCatId="colorful" phldr="1"/>
      <dgm:spPr/>
    </dgm:pt>
    <dgm:pt modelId="{5D9E8CA7-44B1-41BA-B3CC-CF27F31080D3}">
      <dgm:prSet phldrT="[Text]" custT="1"/>
      <dgm:spPr/>
      <dgm:t>
        <a:bodyPr/>
        <a:lstStyle/>
        <a:p>
          <a:r>
            <a:rPr lang="en-IN" sz="2000" dirty="0">
              <a:solidFill>
                <a:schemeClr val="tx1">
                  <a:lumMod val="65000"/>
                  <a:lumOff val="35000"/>
                </a:schemeClr>
              </a:solidFill>
              <a:latin typeface="Arial" panose="020B0604020202020204" pitchFamily="34" charset="0"/>
              <a:cs typeface="Arial" panose="020B0604020202020204" pitchFamily="34" charset="0"/>
            </a:rPr>
            <a:t>Traditional Waterfall Model</a:t>
          </a:r>
        </a:p>
      </dgm:t>
    </dgm:pt>
    <dgm:pt modelId="{8EAFAAEA-1A2A-4DD7-8311-AEBE167B09E0}" type="parTrans" cxnId="{470C1940-070C-45F7-8CD7-9846B9519727}">
      <dgm:prSet/>
      <dgm:spPr/>
      <dgm:t>
        <a:bodyPr/>
        <a:lstStyle/>
        <a:p>
          <a:endParaRPr lang="en-IN" sz="1600">
            <a:solidFill>
              <a:schemeClr val="tx1">
                <a:lumMod val="65000"/>
                <a:lumOff val="35000"/>
              </a:schemeClr>
            </a:solidFill>
            <a:latin typeface="Arial" panose="020B0604020202020204" pitchFamily="34" charset="0"/>
            <a:cs typeface="Arial" panose="020B0604020202020204" pitchFamily="34" charset="0"/>
          </a:endParaRPr>
        </a:p>
      </dgm:t>
    </dgm:pt>
    <dgm:pt modelId="{8895B4A2-DE55-4F0F-837F-46E001C08C89}" type="sibTrans" cxnId="{470C1940-070C-45F7-8CD7-9846B9519727}">
      <dgm:prSet/>
      <dgm:spPr/>
      <dgm:t>
        <a:bodyPr/>
        <a:lstStyle/>
        <a:p>
          <a:endParaRPr lang="en-IN" sz="1600">
            <a:solidFill>
              <a:schemeClr val="tx1">
                <a:lumMod val="65000"/>
                <a:lumOff val="35000"/>
              </a:schemeClr>
            </a:solidFill>
            <a:latin typeface="Arial" panose="020B0604020202020204" pitchFamily="34" charset="0"/>
            <a:cs typeface="Arial" panose="020B0604020202020204" pitchFamily="34" charset="0"/>
          </a:endParaRPr>
        </a:p>
      </dgm:t>
    </dgm:pt>
    <dgm:pt modelId="{36898C44-917C-4D09-ACA3-E6AA81F3C805}">
      <dgm:prSet phldrT="[Text]" custT="1"/>
      <dgm:spPr/>
      <dgm:t>
        <a:bodyPr/>
        <a:lstStyle/>
        <a:p>
          <a:r>
            <a:rPr lang="en-IN" sz="2000" dirty="0">
              <a:solidFill>
                <a:schemeClr val="tx1">
                  <a:lumMod val="65000"/>
                  <a:lumOff val="35000"/>
                </a:schemeClr>
              </a:solidFill>
              <a:latin typeface="Arial" panose="020B0604020202020204" pitchFamily="34" charset="0"/>
              <a:cs typeface="Arial" panose="020B0604020202020204" pitchFamily="34" charset="0"/>
            </a:rPr>
            <a:t>Agile Methodology Model</a:t>
          </a:r>
        </a:p>
      </dgm:t>
    </dgm:pt>
    <dgm:pt modelId="{5787D17D-2B88-434B-B8F3-AC2E3308EE51}" type="parTrans" cxnId="{21054C0A-B18E-4F0B-BD4E-AB54A327FD28}">
      <dgm:prSet/>
      <dgm:spPr/>
      <dgm:t>
        <a:bodyPr/>
        <a:lstStyle/>
        <a:p>
          <a:endParaRPr lang="en-IN" sz="1600">
            <a:solidFill>
              <a:schemeClr val="tx1">
                <a:lumMod val="65000"/>
                <a:lumOff val="35000"/>
              </a:schemeClr>
            </a:solidFill>
            <a:latin typeface="Arial" panose="020B0604020202020204" pitchFamily="34" charset="0"/>
            <a:cs typeface="Arial" panose="020B0604020202020204" pitchFamily="34" charset="0"/>
          </a:endParaRPr>
        </a:p>
      </dgm:t>
    </dgm:pt>
    <dgm:pt modelId="{32985EE0-646F-4962-B032-F10C7D0F025F}" type="sibTrans" cxnId="{21054C0A-B18E-4F0B-BD4E-AB54A327FD28}">
      <dgm:prSet/>
      <dgm:spPr/>
      <dgm:t>
        <a:bodyPr/>
        <a:lstStyle/>
        <a:p>
          <a:endParaRPr lang="en-IN" sz="1600">
            <a:solidFill>
              <a:schemeClr val="tx1">
                <a:lumMod val="65000"/>
                <a:lumOff val="35000"/>
              </a:schemeClr>
            </a:solidFill>
            <a:latin typeface="Arial" panose="020B0604020202020204" pitchFamily="34" charset="0"/>
            <a:cs typeface="Arial" panose="020B0604020202020204" pitchFamily="34" charset="0"/>
          </a:endParaRPr>
        </a:p>
      </dgm:t>
    </dgm:pt>
    <dgm:pt modelId="{E9B3F9DC-A306-43EA-9C20-2B924D6CE2E7}">
      <dgm:prSet phldrT="[Text]" custT="1"/>
      <dgm:spPr/>
      <dgm:t>
        <a:bodyPr/>
        <a:lstStyle/>
        <a:p>
          <a:r>
            <a:rPr lang="en-IN" sz="2000" dirty="0">
              <a:solidFill>
                <a:schemeClr val="tx1">
                  <a:lumMod val="65000"/>
                  <a:lumOff val="35000"/>
                </a:schemeClr>
              </a:solidFill>
              <a:latin typeface="Arial" panose="020B0604020202020204" pitchFamily="34" charset="0"/>
              <a:cs typeface="Arial" panose="020B0604020202020204" pitchFamily="34" charset="0"/>
            </a:rPr>
            <a:t>DevOps Approach</a:t>
          </a:r>
        </a:p>
      </dgm:t>
    </dgm:pt>
    <dgm:pt modelId="{A080E478-5B7F-4DF3-B4A1-A0334D3D96A1}" type="parTrans" cxnId="{B7F0F7B0-B6D9-43CA-8654-1B2E7B7FB36D}">
      <dgm:prSet/>
      <dgm:spPr/>
      <dgm:t>
        <a:bodyPr/>
        <a:lstStyle/>
        <a:p>
          <a:endParaRPr lang="en-IN" sz="1600">
            <a:solidFill>
              <a:schemeClr val="tx1">
                <a:lumMod val="65000"/>
                <a:lumOff val="35000"/>
              </a:schemeClr>
            </a:solidFill>
            <a:latin typeface="Arial" panose="020B0604020202020204" pitchFamily="34" charset="0"/>
            <a:cs typeface="Arial" panose="020B0604020202020204" pitchFamily="34" charset="0"/>
          </a:endParaRPr>
        </a:p>
      </dgm:t>
    </dgm:pt>
    <dgm:pt modelId="{091728C2-CB0D-475A-9073-B78F4B907492}" type="sibTrans" cxnId="{B7F0F7B0-B6D9-43CA-8654-1B2E7B7FB36D}">
      <dgm:prSet/>
      <dgm:spPr/>
      <dgm:t>
        <a:bodyPr/>
        <a:lstStyle/>
        <a:p>
          <a:endParaRPr lang="en-IN" sz="1600">
            <a:solidFill>
              <a:schemeClr val="tx1">
                <a:lumMod val="65000"/>
                <a:lumOff val="35000"/>
              </a:schemeClr>
            </a:solidFill>
            <a:latin typeface="Arial" panose="020B0604020202020204" pitchFamily="34" charset="0"/>
            <a:cs typeface="Arial" panose="020B0604020202020204" pitchFamily="34" charset="0"/>
          </a:endParaRPr>
        </a:p>
      </dgm:t>
    </dgm:pt>
    <dgm:pt modelId="{D65C3324-B973-4118-B32E-EE8A776EB9D4}">
      <dgm:prSet phldrT="[Text]" custT="1"/>
      <dgm:spPr/>
      <dgm:t>
        <a:bodyPr/>
        <a:lstStyle/>
        <a:p>
          <a:r>
            <a:rPr lang="en-IN" sz="2000" dirty="0">
              <a:solidFill>
                <a:schemeClr val="tx1">
                  <a:lumMod val="65000"/>
                  <a:lumOff val="35000"/>
                </a:schemeClr>
              </a:solidFill>
              <a:latin typeface="Arial" panose="020B0604020202020204" pitchFamily="34" charset="0"/>
              <a:cs typeface="Arial" panose="020B0604020202020204" pitchFamily="34" charset="0"/>
            </a:rPr>
            <a:t>Emerging Field: DataOps</a:t>
          </a:r>
        </a:p>
      </dgm:t>
    </dgm:pt>
    <dgm:pt modelId="{97C7689D-A3BF-47BF-9045-34066F45F91E}" type="parTrans" cxnId="{56CF1324-D0F6-4E22-B698-905FB56D0670}">
      <dgm:prSet/>
      <dgm:spPr/>
      <dgm:t>
        <a:bodyPr/>
        <a:lstStyle/>
        <a:p>
          <a:endParaRPr lang="en-IN" sz="1600">
            <a:solidFill>
              <a:schemeClr val="tx1">
                <a:lumMod val="65000"/>
                <a:lumOff val="35000"/>
              </a:schemeClr>
            </a:solidFill>
            <a:latin typeface="Arial" panose="020B0604020202020204" pitchFamily="34" charset="0"/>
            <a:cs typeface="Arial" panose="020B0604020202020204" pitchFamily="34" charset="0"/>
          </a:endParaRPr>
        </a:p>
      </dgm:t>
    </dgm:pt>
    <dgm:pt modelId="{EC5085E3-A611-4B30-97FB-5192DC07ADEE}" type="sibTrans" cxnId="{56CF1324-D0F6-4E22-B698-905FB56D0670}">
      <dgm:prSet/>
      <dgm:spPr/>
      <dgm:t>
        <a:bodyPr/>
        <a:lstStyle/>
        <a:p>
          <a:endParaRPr lang="en-IN" sz="1600">
            <a:solidFill>
              <a:schemeClr val="tx1">
                <a:lumMod val="65000"/>
                <a:lumOff val="35000"/>
              </a:schemeClr>
            </a:solidFill>
            <a:latin typeface="Arial" panose="020B0604020202020204" pitchFamily="34" charset="0"/>
            <a:cs typeface="Arial" panose="020B0604020202020204" pitchFamily="34" charset="0"/>
          </a:endParaRPr>
        </a:p>
      </dgm:t>
    </dgm:pt>
    <dgm:pt modelId="{0B778113-F541-4E89-92DF-16296EC05B79}" type="pres">
      <dgm:prSet presAssocID="{7318C033-847E-439B-AF62-7A4E03AB8453}" presName="Name0" presStyleCnt="0">
        <dgm:presLayoutVars>
          <dgm:dir/>
          <dgm:resizeHandles val="exact"/>
        </dgm:presLayoutVars>
      </dgm:prSet>
      <dgm:spPr/>
    </dgm:pt>
    <dgm:pt modelId="{1D8D9A39-DD2A-4D8F-A6EC-3F1F4FF60DD1}" type="pres">
      <dgm:prSet presAssocID="{7318C033-847E-439B-AF62-7A4E03AB8453}" presName="arrow" presStyleLbl="bgShp" presStyleIdx="0" presStyleCnt="1"/>
      <dgm:spPr/>
    </dgm:pt>
    <dgm:pt modelId="{637BCE17-29ED-483C-A51C-5F5CC8ABE6AD}" type="pres">
      <dgm:prSet presAssocID="{7318C033-847E-439B-AF62-7A4E03AB8453}" presName="points" presStyleCnt="0"/>
      <dgm:spPr/>
    </dgm:pt>
    <dgm:pt modelId="{6069FA87-C8C2-4FDF-A7B9-00C0291A8D1D}" type="pres">
      <dgm:prSet presAssocID="{5D9E8CA7-44B1-41BA-B3CC-CF27F31080D3}" presName="compositeA" presStyleCnt="0"/>
      <dgm:spPr/>
    </dgm:pt>
    <dgm:pt modelId="{555382E1-C2E5-4BEE-AFD8-10D65B21251F}" type="pres">
      <dgm:prSet presAssocID="{5D9E8CA7-44B1-41BA-B3CC-CF27F31080D3}" presName="textA" presStyleLbl="revTx" presStyleIdx="0" presStyleCnt="4">
        <dgm:presLayoutVars>
          <dgm:bulletEnabled val="1"/>
        </dgm:presLayoutVars>
      </dgm:prSet>
      <dgm:spPr/>
    </dgm:pt>
    <dgm:pt modelId="{F2778A47-3CE8-4114-8009-FF68612A8075}" type="pres">
      <dgm:prSet presAssocID="{5D9E8CA7-44B1-41BA-B3CC-CF27F31080D3}" presName="circleA" presStyleLbl="node1" presStyleIdx="0" presStyleCnt="4"/>
      <dgm:spPr/>
    </dgm:pt>
    <dgm:pt modelId="{ED748315-E3C6-43BA-8C25-D5CBA35B74BE}" type="pres">
      <dgm:prSet presAssocID="{5D9E8CA7-44B1-41BA-B3CC-CF27F31080D3}" presName="spaceA" presStyleCnt="0"/>
      <dgm:spPr/>
    </dgm:pt>
    <dgm:pt modelId="{7D88920F-CD42-4FA9-A54C-11288DDEC172}" type="pres">
      <dgm:prSet presAssocID="{8895B4A2-DE55-4F0F-837F-46E001C08C89}" presName="space" presStyleCnt="0"/>
      <dgm:spPr/>
    </dgm:pt>
    <dgm:pt modelId="{93523A73-4B3B-488A-A3E0-D63D27BDD66B}" type="pres">
      <dgm:prSet presAssocID="{36898C44-917C-4D09-ACA3-E6AA81F3C805}" presName="compositeB" presStyleCnt="0"/>
      <dgm:spPr/>
    </dgm:pt>
    <dgm:pt modelId="{7BA641CD-4058-4A0D-A569-3C961F65F482}" type="pres">
      <dgm:prSet presAssocID="{36898C44-917C-4D09-ACA3-E6AA81F3C805}" presName="textB" presStyleLbl="revTx" presStyleIdx="1" presStyleCnt="4">
        <dgm:presLayoutVars>
          <dgm:bulletEnabled val="1"/>
        </dgm:presLayoutVars>
      </dgm:prSet>
      <dgm:spPr/>
    </dgm:pt>
    <dgm:pt modelId="{3BED676A-BCBF-44F7-A33B-38884EDA7C2B}" type="pres">
      <dgm:prSet presAssocID="{36898C44-917C-4D09-ACA3-E6AA81F3C805}" presName="circleB" presStyleLbl="node1" presStyleIdx="1" presStyleCnt="4"/>
      <dgm:spPr>
        <a:solidFill>
          <a:schemeClr val="tx2">
            <a:lumMod val="75000"/>
          </a:schemeClr>
        </a:solidFill>
      </dgm:spPr>
    </dgm:pt>
    <dgm:pt modelId="{9ADD6A6E-FEAD-46AD-9BE0-8819791EAFAC}" type="pres">
      <dgm:prSet presAssocID="{36898C44-917C-4D09-ACA3-E6AA81F3C805}" presName="spaceB" presStyleCnt="0"/>
      <dgm:spPr/>
    </dgm:pt>
    <dgm:pt modelId="{D2916CC2-93B0-45B9-ADD5-47272D3BAC57}" type="pres">
      <dgm:prSet presAssocID="{32985EE0-646F-4962-B032-F10C7D0F025F}" presName="space" presStyleCnt="0"/>
      <dgm:spPr/>
    </dgm:pt>
    <dgm:pt modelId="{5928A762-174F-4E6E-BD72-17ED520D2197}" type="pres">
      <dgm:prSet presAssocID="{E9B3F9DC-A306-43EA-9C20-2B924D6CE2E7}" presName="compositeA" presStyleCnt="0"/>
      <dgm:spPr/>
    </dgm:pt>
    <dgm:pt modelId="{0184D096-6280-442A-8748-B0C4E1E7CF6F}" type="pres">
      <dgm:prSet presAssocID="{E9B3F9DC-A306-43EA-9C20-2B924D6CE2E7}" presName="textA" presStyleLbl="revTx" presStyleIdx="2" presStyleCnt="4">
        <dgm:presLayoutVars>
          <dgm:bulletEnabled val="1"/>
        </dgm:presLayoutVars>
      </dgm:prSet>
      <dgm:spPr/>
    </dgm:pt>
    <dgm:pt modelId="{FCFF1070-74FE-4810-9A7D-9D0BDD0B5C11}" type="pres">
      <dgm:prSet presAssocID="{E9B3F9DC-A306-43EA-9C20-2B924D6CE2E7}" presName="circleA" presStyleLbl="node1" presStyleIdx="2" presStyleCnt="4"/>
      <dgm:spPr/>
    </dgm:pt>
    <dgm:pt modelId="{3F4BB4D2-6FE2-45A2-A479-27650C979FE2}" type="pres">
      <dgm:prSet presAssocID="{E9B3F9DC-A306-43EA-9C20-2B924D6CE2E7}" presName="spaceA" presStyleCnt="0"/>
      <dgm:spPr/>
    </dgm:pt>
    <dgm:pt modelId="{9993D672-1B11-493B-8F5F-C8C6B2D1FF2B}" type="pres">
      <dgm:prSet presAssocID="{091728C2-CB0D-475A-9073-B78F4B907492}" presName="space" presStyleCnt="0"/>
      <dgm:spPr/>
    </dgm:pt>
    <dgm:pt modelId="{569CCCEB-47C5-497E-88BD-B6B4A48089CD}" type="pres">
      <dgm:prSet presAssocID="{D65C3324-B973-4118-B32E-EE8A776EB9D4}" presName="compositeB" presStyleCnt="0"/>
      <dgm:spPr/>
    </dgm:pt>
    <dgm:pt modelId="{58905545-CC44-4B70-9C16-72A6A1FB9107}" type="pres">
      <dgm:prSet presAssocID="{D65C3324-B973-4118-B32E-EE8A776EB9D4}" presName="textB" presStyleLbl="revTx" presStyleIdx="3" presStyleCnt="4">
        <dgm:presLayoutVars>
          <dgm:bulletEnabled val="1"/>
        </dgm:presLayoutVars>
      </dgm:prSet>
      <dgm:spPr/>
    </dgm:pt>
    <dgm:pt modelId="{4AA15931-CDBE-49B5-9465-C97C99B244E3}" type="pres">
      <dgm:prSet presAssocID="{D65C3324-B973-4118-B32E-EE8A776EB9D4}" presName="circleB" presStyleLbl="node1" presStyleIdx="3" presStyleCnt="4"/>
      <dgm:spPr/>
    </dgm:pt>
    <dgm:pt modelId="{08480984-116E-4372-B93C-8FDB6313A63B}" type="pres">
      <dgm:prSet presAssocID="{D65C3324-B973-4118-B32E-EE8A776EB9D4}" presName="spaceB" presStyleCnt="0"/>
      <dgm:spPr/>
    </dgm:pt>
  </dgm:ptLst>
  <dgm:cxnLst>
    <dgm:cxn modelId="{21054C0A-B18E-4F0B-BD4E-AB54A327FD28}" srcId="{7318C033-847E-439B-AF62-7A4E03AB8453}" destId="{36898C44-917C-4D09-ACA3-E6AA81F3C805}" srcOrd="1" destOrd="0" parTransId="{5787D17D-2B88-434B-B8F3-AC2E3308EE51}" sibTransId="{32985EE0-646F-4962-B032-F10C7D0F025F}"/>
    <dgm:cxn modelId="{7AEE2C1A-45E1-427E-A523-1F31F5BCB378}" type="presOf" srcId="{5D9E8CA7-44B1-41BA-B3CC-CF27F31080D3}" destId="{555382E1-C2E5-4BEE-AFD8-10D65B21251F}" srcOrd="0" destOrd="0" presId="urn:microsoft.com/office/officeart/2005/8/layout/hProcess11"/>
    <dgm:cxn modelId="{56CF1324-D0F6-4E22-B698-905FB56D0670}" srcId="{7318C033-847E-439B-AF62-7A4E03AB8453}" destId="{D65C3324-B973-4118-B32E-EE8A776EB9D4}" srcOrd="3" destOrd="0" parTransId="{97C7689D-A3BF-47BF-9045-34066F45F91E}" sibTransId="{EC5085E3-A611-4B30-97FB-5192DC07ADEE}"/>
    <dgm:cxn modelId="{A8B7F22E-D8AF-435B-8CEA-021C97A80C6B}" type="presOf" srcId="{7318C033-847E-439B-AF62-7A4E03AB8453}" destId="{0B778113-F541-4E89-92DF-16296EC05B79}" srcOrd="0" destOrd="0" presId="urn:microsoft.com/office/officeart/2005/8/layout/hProcess11"/>
    <dgm:cxn modelId="{470C1940-070C-45F7-8CD7-9846B9519727}" srcId="{7318C033-847E-439B-AF62-7A4E03AB8453}" destId="{5D9E8CA7-44B1-41BA-B3CC-CF27F31080D3}" srcOrd="0" destOrd="0" parTransId="{8EAFAAEA-1A2A-4DD7-8311-AEBE167B09E0}" sibTransId="{8895B4A2-DE55-4F0F-837F-46E001C08C89}"/>
    <dgm:cxn modelId="{AEA64394-487D-478A-803C-264FEE98B121}" type="presOf" srcId="{D65C3324-B973-4118-B32E-EE8A776EB9D4}" destId="{58905545-CC44-4B70-9C16-72A6A1FB9107}" srcOrd="0" destOrd="0" presId="urn:microsoft.com/office/officeart/2005/8/layout/hProcess11"/>
    <dgm:cxn modelId="{B7F0F7B0-B6D9-43CA-8654-1B2E7B7FB36D}" srcId="{7318C033-847E-439B-AF62-7A4E03AB8453}" destId="{E9B3F9DC-A306-43EA-9C20-2B924D6CE2E7}" srcOrd="2" destOrd="0" parTransId="{A080E478-5B7F-4DF3-B4A1-A0334D3D96A1}" sibTransId="{091728C2-CB0D-475A-9073-B78F4B907492}"/>
    <dgm:cxn modelId="{5CEA87C2-25F9-4F17-927A-202A97FF8ED1}" type="presOf" srcId="{E9B3F9DC-A306-43EA-9C20-2B924D6CE2E7}" destId="{0184D096-6280-442A-8748-B0C4E1E7CF6F}" srcOrd="0" destOrd="0" presId="urn:microsoft.com/office/officeart/2005/8/layout/hProcess11"/>
    <dgm:cxn modelId="{459A47F5-EC43-4332-AA3B-C586F6EAFE80}" type="presOf" srcId="{36898C44-917C-4D09-ACA3-E6AA81F3C805}" destId="{7BA641CD-4058-4A0D-A569-3C961F65F482}" srcOrd="0" destOrd="0" presId="urn:microsoft.com/office/officeart/2005/8/layout/hProcess11"/>
    <dgm:cxn modelId="{04BAA006-373A-498C-9437-4B7DBEC756EF}" type="presParOf" srcId="{0B778113-F541-4E89-92DF-16296EC05B79}" destId="{1D8D9A39-DD2A-4D8F-A6EC-3F1F4FF60DD1}" srcOrd="0" destOrd="0" presId="urn:microsoft.com/office/officeart/2005/8/layout/hProcess11"/>
    <dgm:cxn modelId="{66736EF8-F690-4AD8-9E0B-F65E47EED0D0}" type="presParOf" srcId="{0B778113-F541-4E89-92DF-16296EC05B79}" destId="{637BCE17-29ED-483C-A51C-5F5CC8ABE6AD}" srcOrd="1" destOrd="0" presId="urn:microsoft.com/office/officeart/2005/8/layout/hProcess11"/>
    <dgm:cxn modelId="{C218A859-E48B-4407-AD18-CE7FBD4146CD}" type="presParOf" srcId="{637BCE17-29ED-483C-A51C-5F5CC8ABE6AD}" destId="{6069FA87-C8C2-4FDF-A7B9-00C0291A8D1D}" srcOrd="0" destOrd="0" presId="urn:microsoft.com/office/officeart/2005/8/layout/hProcess11"/>
    <dgm:cxn modelId="{37891BC9-F385-40A5-90B4-5CF18AC642E0}" type="presParOf" srcId="{6069FA87-C8C2-4FDF-A7B9-00C0291A8D1D}" destId="{555382E1-C2E5-4BEE-AFD8-10D65B21251F}" srcOrd="0" destOrd="0" presId="urn:microsoft.com/office/officeart/2005/8/layout/hProcess11"/>
    <dgm:cxn modelId="{BACC51DD-96AC-43C0-878C-B133BF25244B}" type="presParOf" srcId="{6069FA87-C8C2-4FDF-A7B9-00C0291A8D1D}" destId="{F2778A47-3CE8-4114-8009-FF68612A8075}" srcOrd="1" destOrd="0" presId="urn:microsoft.com/office/officeart/2005/8/layout/hProcess11"/>
    <dgm:cxn modelId="{04F00681-5009-4703-AE4A-ED90EBA3D959}" type="presParOf" srcId="{6069FA87-C8C2-4FDF-A7B9-00C0291A8D1D}" destId="{ED748315-E3C6-43BA-8C25-D5CBA35B74BE}" srcOrd="2" destOrd="0" presId="urn:microsoft.com/office/officeart/2005/8/layout/hProcess11"/>
    <dgm:cxn modelId="{A666287E-F5DD-4632-98ED-C0F663401BFB}" type="presParOf" srcId="{637BCE17-29ED-483C-A51C-5F5CC8ABE6AD}" destId="{7D88920F-CD42-4FA9-A54C-11288DDEC172}" srcOrd="1" destOrd="0" presId="urn:microsoft.com/office/officeart/2005/8/layout/hProcess11"/>
    <dgm:cxn modelId="{6442429B-6822-41B6-8A8C-2B4C24F95425}" type="presParOf" srcId="{637BCE17-29ED-483C-A51C-5F5CC8ABE6AD}" destId="{93523A73-4B3B-488A-A3E0-D63D27BDD66B}" srcOrd="2" destOrd="0" presId="urn:microsoft.com/office/officeart/2005/8/layout/hProcess11"/>
    <dgm:cxn modelId="{5BEE004E-0593-4DDB-AD64-106184D2C0AE}" type="presParOf" srcId="{93523A73-4B3B-488A-A3E0-D63D27BDD66B}" destId="{7BA641CD-4058-4A0D-A569-3C961F65F482}" srcOrd="0" destOrd="0" presId="urn:microsoft.com/office/officeart/2005/8/layout/hProcess11"/>
    <dgm:cxn modelId="{456D72D8-849A-4D36-8FB5-0AEF92F50443}" type="presParOf" srcId="{93523A73-4B3B-488A-A3E0-D63D27BDD66B}" destId="{3BED676A-BCBF-44F7-A33B-38884EDA7C2B}" srcOrd="1" destOrd="0" presId="urn:microsoft.com/office/officeart/2005/8/layout/hProcess11"/>
    <dgm:cxn modelId="{2D188D5B-36DE-41E1-82EF-E4C7868E9FE8}" type="presParOf" srcId="{93523A73-4B3B-488A-A3E0-D63D27BDD66B}" destId="{9ADD6A6E-FEAD-46AD-9BE0-8819791EAFAC}" srcOrd="2" destOrd="0" presId="urn:microsoft.com/office/officeart/2005/8/layout/hProcess11"/>
    <dgm:cxn modelId="{6D49A4B3-3423-4CB5-B84C-7B06E63BFD57}" type="presParOf" srcId="{637BCE17-29ED-483C-A51C-5F5CC8ABE6AD}" destId="{D2916CC2-93B0-45B9-ADD5-47272D3BAC57}" srcOrd="3" destOrd="0" presId="urn:microsoft.com/office/officeart/2005/8/layout/hProcess11"/>
    <dgm:cxn modelId="{A7FE162C-C615-426E-980A-DA75FC588DC9}" type="presParOf" srcId="{637BCE17-29ED-483C-A51C-5F5CC8ABE6AD}" destId="{5928A762-174F-4E6E-BD72-17ED520D2197}" srcOrd="4" destOrd="0" presId="urn:microsoft.com/office/officeart/2005/8/layout/hProcess11"/>
    <dgm:cxn modelId="{FC6F66FE-5D7C-4614-9ECE-8BACADB945B0}" type="presParOf" srcId="{5928A762-174F-4E6E-BD72-17ED520D2197}" destId="{0184D096-6280-442A-8748-B0C4E1E7CF6F}" srcOrd="0" destOrd="0" presId="urn:microsoft.com/office/officeart/2005/8/layout/hProcess11"/>
    <dgm:cxn modelId="{9E964E92-A85E-47D7-AB66-626F77F9FB2F}" type="presParOf" srcId="{5928A762-174F-4E6E-BD72-17ED520D2197}" destId="{FCFF1070-74FE-4810-9A7D-9D0BDD0B5C11}" srcOrd="1" destOrd="0" presId="urn:microsoft.com/office/officeart/2005/8/layout/hProcess11"/>
    <dgm:cxn modelId="{478F052E-37DE-4875-A0B5-197E3026B8CD}" type="presParOf" srcId="{5928A762-174F-4E6E-BD72-17ED520D2197}" destId="{3F4BB4D2-6FE2-45A2-A479-27650C979FE2}" srcOrd="2" destOrd="0" presId="urn:microsoft.com/office/officeart/2005/8/layout/hProcess11"/>
    <dgm:cxn modelId="{75B9FDDD-4A2A-4C00-A374-C6D200F119A4}" type="presParOf" srcId="{637BCE17-29ED-483C-A51C-5F5CC8ABE6AD}" destId="{9993D672-1B11-493B-8F5F-C8C6B2D1FF2B}" srcOrd="5" destOrd="0" presId="urn:microsoft.com/office/officeart/2005/8/layout/hProcess11"/>
    <dgm:cxn modelId="{B9830F30-8EFC-4651-A4C7-3D5A14185882}" type="presParOf" srcId="{637BCE17-29ED-483C-A51C-5F5CC8ABE6AD}" destId="{569CCCEB-47C5-497E-88BD-B6B4A48089CD}" srcOrd="6" destOrd="0" presId="urn:microsoft.com/office/officeart/2005/8/layout/hProcess11"/>
    <dgm:cxn modelId="{DD161DE5-B36C-43C0-A851-423E551FDA4D}" type="presParOf" srcId="{569CCCEB-47C5-497E-88BD-B6B4A48089CD}" destId="{58905545-CC44-4B70-9C16-72A6A1FB9107}" srcOrd="0" destOrd="0" presId="urn:microsoft.com/office/officeart/2005/8/layout/hProcess11"/>
    <dgm:cxn modelId="{2982282E-F585-495F-9E48-EB063E3F754E}" type="presParOf" srcId="{569CCCEB-47C5-497E-88BD-B6B4A48089CD}" destId="{4AA15931-CDBE-49B5-9465-C97C99B244E3}" srcOrd="1" destOrd="0" presId="urn:microsoft.com/office/officeart/2005/8/layout/hProcess11"/>
    <dgm:cxn modelId="{A9359285-5FD4-4C99-8A50-37C76B990EDB}" type="presParOf" srcId="{569CCCEB-47C5-497E-88BD-B6B4A48089CD}" destId="{08480984-116E-4372-B93C-8FDB6313A63B}"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63C6C4B-FEAF-4218-8B7C-075F465D3B1A}" type="doc">
      <dgm:prSet loTypeId="urn:microsoft.com/office/officeart/2005/8/layout/funnel1" loCatId="process" qsTypeId="urn:microsoft.com/office/officeart/2005/8/quickstyle/simple1" qsCatId="simple" csTypeId="urn:microsoft.com/office/officeart/2005/8/colors/colorful1" csCatId="colorful" phldr="1"/>
      <dgm:spPr/>
      <dgm:t>
        <a:bodyPr/>
        <a:lstStyle/>
        <a:p>
          <a:endParaRPr lang="en-IN"/>
        </a:p>
      </dgm:t>
    </dgm:pt>
    <dgm:pt modelId="{4806461C-A29C-4E15-8ADE-385D0F0DB355}">
      <dgm:prSet phldrT="[Text]" custT="1"/>
      <dgm:spPr/>
      <dgm:t>
        <a:bodyPr/>
        <a:lstStyle/>
        <a:p>
          <a:r>
            <a:rPr lang="en-IN" sz="1200" dirty="0"/>
            <a:t>Maths, Statistics</a:t>
          </a:r>
        </a:p>
      </dgm:t>
    </dgm:pt>
    <dgm:pt modelId="{ACEB3967-3B8E-4107-923B-5400763D61F0}" type="parTrans" cxnId="{EB031E0F-D206-47B7-8621-9A0DF953F7E8}">
      <dgm:prSet/>
      <dgm:spPr/>
      <dgm:t>
        <a:bodyPr/>
        <a:lstStyle/>
        <a:p>
          <a:endParaRPr lang="en-IN"/>
        </a:p>
      </dgm:t>
    </dgm:pt>
    <dgm:pt modelId="{2F95A285-8593-44B2-8519-B6C742C1BC12}" type="sibTrans" cxnId="{EB031E0F-D206-47B7-8621-9A0DF953F7E8}">
      <dgm:prSet/>
      <dgm:spPr/>
      <dgm:t>
        <a:bodyPr/>
        <a:lstStyle/>
        <a:p>
          <a:endParaRPr lang="en-IN"/>
        </a:p>
      </dgm:t>
    </dgm:pt>
    <dgm:pt modelId="{FBFE7407-8432-443B-BBC2-1732C98A9F95}">
      <dgm:prSet phldrT="[Text]" custT="1"/>
      <dgm:spPr/>
      <dgm:t>
        <a:bodyPr/>
        <a:lstStyle/>
        <a:p>
          <a:r>
            <a:rPr lang="en-IN" sz="1200" dirty="0"/>
            <a:t>Programming</a:t>
          </a:r>
          <a:endParaRPr lang="en-IN" sz="900" dirty="0"/>
        </a:p>
      </dgm:t>
    </dgm:pt>
    <dgm:pt modelId="{7D38BE0D-7588-4402-8747-C3EDD20E54C9}" type="parTrans" cxnId="{AF1CCE22-82D8-4789-AEEE-18CA96A2647C}">
      <dgm:prSet/>
      <dgm:spPr/>
      <dgm:t>
        <a:bodyPr/>
        <a:lstStyle/>
        <a:p>
          <a:endParaRPr lang="en-IN"/>
        </a:p>
      </dgm:t>
    </dgm:pt>
    <dgm:pt modelId="{67A5EB52-53FC-4C30-AB48-A360C79C25F3}" type="sibTrans" cxnId="{AF1CCE22-82D8-4789-AEEE-18CA96A2647C}">
      <dgm:prSet/>
      <dgm:spPr/>
      <dgm:t>
        <a:bodyPr/>
        <a:lstStyle/>
        <a:p>
          <a:endParaRPr lang="en-IN"/>
        </a:p>
      </dgm:t>
    </dgm:pt>
    <dgm:pt modelId="{ECE1ADD9-8C74-4500-9E40-23CD61A14161}">
      <dgm:prSet phldrT="[Text]"/>
      <dgm:spPr/>
      <dgm:t>
        <a:bodyPr/>
        <a:lstStyle/>
        <a:p>
          <a:r>
            <a:rPr lang="en-IN" dirty="0"/>
            <a:t>Business Domain</a:t>
          </a:r>
        </a:p>
      </dgm:t>
    </dgm:pt>
    <dgm:pt modelId="{27E4B998-1497-4276-B029-DBE5B1A48C62}" type="parTrans" cxnId="{62F802F8-AEE3-458B-9BD9-24ADB83F8FD4}">
      <dgm:prSet/>
      <dgm:spPr/>
      <dgm:t>
        <a:bodyPr/>
        <a:lstStyle/>
        <a:p>
          <a:endParaRPr lang="en-IN"/>
        </a:p>
      </dgm:t>
    </dgm:pt>
    <dgm:pt modelId="{D3CF5434-BD87-4107-904A-EC51409A695E}" type="sibTrans" cxnId="{62F802F8-AEE3-458B-9BD9-24ADB83F8FD4}">
      <dgm:prSet/>
      <dgm:spPr/>
      <dgm:t>
        <a:bodyPr/>
        <a:lstStyle/>
        <a:p>
          <a:endParaRPr lang="en-IN"/>
        </a:p>
      </dgm:t>
    </dgm:pt>
    <dgm:pt modelId="{97B7EEF5-7C5A-4F9E-A46D-D4D6E58775CC}">
      <dgm:prSet phldrT="[Text]" custT="1"/>
      <dgm:spPr/>
      <dgm:t>
        <a:bodyPr/>
        <a:lstStyle/>
        <a:p>
          <a:r>
            <a:rPr lang="en-IN" sz="1600" dirty="0">
              <a:latin typeface="Arial" panose="020B0604020202020204" pitchFamily="34" charset="0"/>
              <a:cs typeface="Arial" panose="020B0604020202020204" pitchFamily="34" charset="0"/>
            </a:rPr>
            <a:t>Data Science</a:t>
          </a:r>
        </a:p>
      </dgm:t>
    </dgm:pt>
    <dgm:pt modelId="{BD1BBC0B-51E1-48D5-A3D7-9A4690B53AC7}" type="sibTrans" cxnId="{F45CC2A1-78BA-4EB0-997E-5C9D6A092E0D}">
      <dgm:prSet/>
      <dgm:spPr/>
      <dgm:t>
        <a:bodyPr/>
        <a:lstStyle/>
        <a:p>
          <a:endParaRPr lang="en-IN"/>
        </a:p>
      </dgm:t>
    </dgm:pt>
    <dgm:pt modelId="{565CC68B-0C55-4C41-A3B1-34B0B5C1BED3}" type="parTrans" cxnId="{F45CC2A1-78BA-4EB0-997E-5C9D6A092E0D}">
      <dgm:prSet/>
      <dgm:spPr/>
      <dgm:t>
        <a:bodyPr/>
        <a:lstStyle/>
        <a:p>
          <a:endParaRPr lang="en-IN"/>
        </a:p>
      </dgm:t>
    </dgm:pt>
    <dgm:pt modelId="{57FDF61F-B4DA-4DD7-873B-722F60CE3FEF}" type="pres">
      <dgm:prSet presAssocID="{263C6C4B-FEAF-4218-8B7C-075F465D3B1A}" presName="Name0" presStyleCnt="0">
        <dgm:presLayoutVars>
          <dgm:chMax val="4"/>
          <dgm:resizeHandles val="exact"/>
        </dgm:presLayoutVars>
      </dgm:prSet>
      <dgm:spPr/>
    </dgm:pt>
    <dgm:pt modelId="{ADC6DB16-7210-4F4D-84CD-3A4611EDD2D6}" type="pres">
      <dgm:prSet presAssocID="{263C6C4B-FEAF-4218-8B7C-075F465D3B1A}" presName="ellipse" presStyleLbl="trBgShp" presStyleIdx="0" presStyleCnt="1"/>
      <dgm:spPr/>
    </dgm:pt>
    <dgm:pt modelId="{3D44A37F-FABD-4449-A615-2884949F3EDE}" type="pres">
      <dgm:prSet presAssocID="{263C6C4B-FEAF-4218-8B7C-075F465D3B1A}" presName="arrow1" presStyleLbl="fgShp" presStyleIdx="0" presStyleCnt="1"/>
      <dgm:spPr/>
    </dgm:pt>
    <dgm:pt modelId="{A5424037-7D26-4A86-96AC-C6D32C8E7BCD}" type="pres">
      <dgm:prSet presAssocID="{263C6C4B-FEAF-4218-8B7C-075F465D3B1A}" presName="rectangle" presStyleLbl="revTx" presStyleIdx="0" presStyleCnt="1">
        <dgm:presLayoutVars>
          <dgm:bulletEnabled val="1"/>
        </dgm:presLayoutVars>
      </dgm:prSet>
      <dgm:spPr/>
    </dgm:pt>
    <dgm:pt modelId="{71BA5B70-B27D-4F5D-9CE4-F5218C5EAC70}" type="pres">
      <dgm:prSet presAssocID="{FBFE7407-8432-443B-BBC2-1732C98A9F95}" presName="item1" presStyleLbl="node1" presStyleIdx="0" presStyleCnt="3">
        <dgm:presLayoutVars>
          <dgm:bulletEnabled val="1"/>
        </dgm:presLayoutVars>
      </dgm:prSet>
      <dgm:spPr/>
    </dgm:pt>
    <dgm:pt modelId="{A6D1BB44-482E-4846-AFAC-02326715BB71}" type="pres">
      <dgm:prSet presAssocID="{ECE1ADD9-8C74-4500-9E40-23CD61A14161}" presName="item2" presStyleLbl="node1" presStyleIdx="1" presStyleCnt="3">
        <dgm:presLayoutVars>
          <dgm:bulletEnabled val="1"/>
        </dgm:presLayoutVars>
      </dgm:prSet>
      <dgm:spPr/>
    </dgm:pt>
    <dgm:pt modelId="{714F5C07-3765-4418-A96B-56E299D9CD74}" type="pres">
      <dgm:prSet presAssocID="{97B7EEF5-7C5A-4F9E-A46D-D4D6E58775CC}" presName="item3" presStyleLbl="node1" presStyleIdx="2" presStyleCnt="3">
        <dgm:presLayoutVars>
          <dgm:bulletEnabled val="1"/>
        </dgm:presLayoutVars>
      </dgm:prSet>
      <dgm:spPr/>
    </dgm:pt>
    <dgm:pt modelId="{529ECD60-91BF-4C14-951B-BA4B82051357}" type="pres">
      <dgm:prSet presAssocID="{263C6C4B-FEAF-4218-8B7C-075F465D3B1A}" presName="funnel" presStyleLbl="trAlignAcc1" presStyleIdx="0" presStyleCnt="1"/>
      <dgm:spPr/>
    </dgm:pt>
  </dgm:ptLst>
  <dgm:cxnLst>
    <dgm:cxn modelId="{EB031E0F-D206-47B7-8621-9A0DF953F7E8}" srcId="{263C6C4B-FEAF-4218-8B7C-075F465D3B1A}" destId="{4806461C-A29C-4E15-8ADE-385D0F0DB355}" srcOrd="0" destOrd="0" parTransId="{ACEB3967-3B8E-4107-923B-5400763D61F0}" sibTransId="{2F95A285-8593-44B2-8519-B6C742C1BC12}"/>
    <dgm:cxn modelId="{AF1CCE22-82D8-4789-AEEE-18CA96A2647C}" srcId="{263C6C4B-FEAF-4218-8B7C-075F465D3B1A}" destId="{FBFE7407-8432-443B-BBC2-1732C98A9F95}" srcOrd="1" destOrd="0" parTransId="{7D38BE0D-7588-4402-8747-C3EDD20E54C9}" sibTransId="{67A5EB52-53FC-4C30-AB48-A360C79C25F3}"/>
    <dgm:cxn modelId="{F45CC2A1-78BA-4EB0-997E-5C9D6A092E0D}" srcId="{263C6C4B-FEAF-4218-8B7C-075F465D3B1A}" destId="{97B7EEF5-7C5A-4F9E-A46D-D4D6E58775CC}" srcOrd="3" destOrd="0" parTransId="{565CC68B-0C55-4C41-A3B1-34B0B5C1BED3}" sibTransId="{BD1BBC0B-51E1-48D5-A3D7-9A4690B53AC7}"/>
    <dgm:cxn modelId="{1BE7E3A4-C5BC-4B4A-B0DB-7D4407396A75}" type="presOf" srcId="{ECE1ADD9-8C74-4500-9E40-23CD61A14161}" destId="{71BA5B70-B27D-4F5D-9CE4-F5218C5EAC70}" srcOrd="0" destOrd="0" presId="urn:microsoft.com/office/officeart/2005/8/layout/funnel1"/>
    <dgm:cxn modelId="{7E2077A9-3AE7-4B2D-959C-A129DC1691C5}" type="presOf" srcId="{97B7EEF5-7C5A-4F9E-A46D-D4D6E58775CC}" destId="{A5424037-7D26-4A86-96AC-C6D32C8E7BCD}" srcOrd="0" destOrd="0" presId="urn:microsoft.com/office/officeart/2005/8/layout/funnel1"/>
    <dgm:cxn modelId="{57F6ACBD-589B-4C17-812D-71C93FD122F8}" type="presOf" srcId="{263C6C4B-FEAF-4218-8B7C-075F465D3B1A}" destId="{57FDF61F-B4DA-4DD7-873B-722F60CE3FEF}" srcOrd="0" destOrd="0" presId="urn:microsoft.com/office/officeart/2005/8/layout/funnel1"/>
    <dgm:cxn modelId="{E54E1AE8-E410-4A55-902F-A3DD0B378B58}" type="presOf" srcId="{FBFE7407-8432-443B-BBC2-1732C98A9F95}" destId="{A6D1BB44-482E-4846-AFAC-02326715BB71}" srcOrd="0" destOrd="0" presId="urn:microsoft.com/office/officeart/2005/8/layout/funnel1"/>
    <dgm:cxn modelId="{62F802F8-AEE3-458B-9BD9-24ADB83F8FD4}" srcId="{263C6C4B-FEAF-4218-8B7C-075F465D3B1A}" destId="{ECE1ADD9-8C74-4500-9E40-23CD61A14161}" srcOrd="2" destOrd="0" parTransId="{27E4B998-1497-4276-B029-DBE5B1A48C62}" sibTransId="{D3CF5434-BD87-4107-904A-EC51409A695E}"/>
    <dgm:cxn modelId="{2C1DC4FE-1DAC-4052-B88E-38F1AFB0A0BA}" type="presOf" srcId="{4806461C-A29C-4E15-8ADE-385D0F0DB355}" destId="{714F5C07-3765-4418-A96B-56E299D9CD74}" srcOrd="0" destOrd="0" presId="urn:microsoft.com/office/officeart/2005/8/layout/funnel1"/>
    <dgm:cxn modelId="{0D4C3D31-4F10-4E69-BF56-820A3CFB5857}" type="presParOf" srcId="{57FDF61F-B4DA-4DD7-873B-722F60CE3FEF}" destId="{ADC6DB16-7210-4F4D-84CD-3A4611EDD2D6}" srcOrd="0" destOrd="0" presId="urn:microsoft.com/office/officeart/2005/8/layout/funnel1"/>
    <dgm:cxn modelId="{C1AFCC5B-4B75-4EBA-A81B-AB7157B13228}" type="presParOf" srcId="{57FDF61F-B4DA-4DD7-873B-722F60CE3FEF}" destId="{3D44A37F-FABD-4449-A615-2884949F3EDE}" srcOrd="1" destOrd="0" presId="urn:microsoft.com/office/officeart/2005/8/layout/funnel1"/>
    <dgm:cxn modelId="{705498E2-201E-4729-8F79-081BCFED7DAF}" type="presParOf" srcId="{57FDF61F-B4DA-4DD7-873B-722F60CE3FEF}" destId="{A5424037-7D26-4A86-96AC-C6D32C8E7BCD}" srcOrd="2" destOrd="0" presId="urn:microsoft.com/office/officeart/2005/8/layout/funnel1"/>
    <dgm:cxn modelId="{441AB458-7E26-4702-96F3-C1CEA12746A3}" type="presParOf" srcId="{57FDF61F-B4DA-4DD7-873B-722F60CE3FEF}" destId="{71BA5B70-B27D-4F5D-9CE4-F5218C5EAC70}" srcOrd="3" destOrd="0" presId="urn:microsoft.com/office/officeart/2005/8/layout/funnel1"/>
    <dgm:cxn modelId="{995C1ED8-A5E3-4E12-AEF1-F63208C124C3}" type="presParOf" srcId="{57FDF61F-B4DA-4DD7-873B-722F60CE3FEF}" destId="{A6D1BB44-482E-4846-AFAC-02326715BB71}" srcOrd="4" destOrd="0" presId="urn:microsoft.com/office/officeart/2005/8/layout/funnel1"/>
    <dgm:cxn modelId="{D6C3B391-9CED-470C-9D5F-00E12FFE8604}" type="presParOf" srcId="{57FDF61F-B4DA-4DD7-873B-722F60CE3FEF}" destId="{714F5C07-3765-4418-A96B-56E299D9CD74}" srcOrd="5" destOrd="0" presId="urn:microsoft.com/office/officeart/2005/8/layout/funnel1"/>
    <dgm:cxn modelId="{1DA69568-B482-43ED-AFE0-403933D1684E}" type="presParOf" srcId="{57FDF61F-B4DA-4DD7-873B-722F60CE3FEF}" destId="{529ECD60-91BF-4C14-951B-BA4B82051357}" srcOrd="6" destOrd="0" presId="urn:microsoft.com/office/officeart/2005/8/layout/funne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A2F3B6-74DF-4424-B2E8-3972F25DD186}" type="doc">
      <dgm:prSet loTypeId="urn:microsoft.com/office/officeart/2009/layout/CircleArrowProcess" loCatId="process" qsTypeId="urn:microsoft.com/office/officeart/2005/8/quickstyle/simple1" qsCatId="simple" csTypeId="urn:microsoft.com/office/officeart/2005/8/colors/colorful1" csCatId="colorful" phldr="1"/>
      <dgm:spPr/>
      <dgm:t>
        <a:bodyPr/>
        <a:lstStyle/>
        <a:p>
          <a:endParaRPr lang="en-IN"/>
        </a:p>
      </dgm:t>
    </dgm:pt>
    <dgm:pt modelId="{E46BE9CB-CAFC-4FAA-81DE-6B3DD4E2D18E}">
      <dgm:prSet phldrT="[Text]" custT="1"/>
      <dgm:spPr/>
      <dgm:t>
        <a:bodyPr/>
        <a:lstStyle/>
        <a:p>
          <a:r>
            <a:rPr lang="en-IN" sz="1000" dirty="0">
              <a:latin typeface="Arial" panose="020B0604020202020204" pitchFamily="34" charset="0"/>
              <a:cs typeface="Arial" panose="020B0604020202020204" pitchFamily="34" charset="0"/>
            </a:rPr>
            <a:t>Data Engineers</a:t>
          </a:r>
        </a:p>
      </dgm:t>
    </dgm:pt>
    <dgm:pt modelId="{B8BAF2AC-CC26-4887-BE8B-F86032710F41}" type="parTrans" cxnId="{6F66CA0B-E27C-4F91-BB9E-18DA0FCEFDEF}">
      <dgm:prSet/>
      <dgm:spPr/>
      <dgm:t>
        <a:bodyPr/>
        <a:lstStyle/>
        <a:p>
          <a:endParaRPr lang="en-IN" sz="2000">
            <a:latin typeface="Arial" panose="020B0604020202020204" pitchFamily="34" charset="0"/>
            <a:cs typeface="Arial" panose="020B0604020202020204" pitchFamily="34" charset="0"/>
          </a:endParaRPr>
        </a:p>
      </dgm:t>
    </dgm:pt>
    <dgm:pt modelId="{A4D6F8B8-00FC-48E6-85EE-3F44E21C1E73}" type="sibTrans" cxnId="{6F66CA0B-E27C-4F91-BB9E-18DA0FCEFDEF}">
      <dgm:prSet/>
      <dgm:spPr/>
      <dgm:t>
        <a:bodyPr/>
        <a:lstStyle/>
        <a:p>
          <a:endParaRPr lang="en-IN" sz="2000">
            <a:latin typeface="Arial" panose="020B0604020202020204" pitchFamily="34" charset="0"/>
            <a:cs typeface="Arial" panose="020B0604020202020204" pitchFamily="34" charset="0"/>
          </a:endParaRPr>
        </a:p>
      </dgm:t>
    </dgm:pt>
    <dgm:pt modelId="{4ECE86EC-943D-451D-852D-A487035049C1}">
      <dgm:prSet phldrT="[Text]" custT="1"/>
      <dgm:spPr/>
      <dgm:t>
        <a:bodyPr/>
        <a:lstStyle/>
        <a:p>
          <a:r>
            <a:rPr lang="en-IN" sz="1000" dirty="0">
              <a:latin typeface="Arial" panose="020B0604020202020204" pitchFamily="34" charset="0"/>
              <a:cs typeface="Arial" panose="020B0604020202020204" pitchFamily="34" charset="0"/>
            </a:rPr>
            <a:t>Data Scientists</a:t>
          </a:r>
        </a:p>
      </dgm:t>
    </dgm:pt>
    <dgm:pt modelId="{A4B5A97B-86AF-48A4-A163-46DFF4FB506F}" type="parTrans" cxnId="{59297FC8-4106-47D1-8BE4-EF3291F497F1}">
      <dgm:prSet/>
      <dgm:spPr/>
      <dgm:t>
        <a:bodyPr/>
        <a:lstStyle/>
        <a:p>
          <a:endParaRPr lang="en-IN" sz="2000">
            <a:latin typeface="Arial" panose="020B0604020202020204" pitchFamily="34" charset="0"/>
            <a:cs typeface="Arial" panose="020B0604020202020204" pitchFamily="34" charset="0"/>
          </a:endParaRPr>
        </a:p>
      </dgm:t>
    </dgm:pt>
    <dgm:pt modelId="{FE6C3430-A947-4418-8BCD-A45BEC24AD05}" type="sibTrans" cxnId="{59297FC8-4106-47D1-8BE4-EF3291F497F1}">
      <dgm:prSet/>
      <dgm:spPr/>
      <dgm:t>
        <a:bodyPr/>
        <a:lstStyle/>
        <a:p>
          <a:endParaRPr lang="en-IN" sz="2000">
            <a:latin typeface="Arial" panose="020B0604020202020204" pitchFamily="34" charset="0"/>
            <a:cs typeface="Arial" panose="020B0604020202020204" pitchFamily="34" charset="0"/>
          </a:endParaRPr>
        </a:p>
      </dgm:t>
    </dgm:pt>
    <dgm:pt modelId="{0186DE19-755C-46CB-B360-5B4F06EA9D20}">
      <dgm:prSet phldrT="[Text]" custT="1"/>
      <dgm:spPr/>
      <dgm:t>
        <a:bodyPr/>
        <a:lstStyle/>
        <a:p>
          <a:r>
            <a:rPr lang="en-IN" sz="1000" dirty="0">
              <a:latin typeface="Arial" panose="020B0604020202020204" pitchFamily="34" charset="0"/>
              <a:cs typeface="Arial" panose="020B0604020202020204" pitchFamily="34" charset="0"/>
            </a:rPr>
            <a:t>Developers &amp; Architects</a:t>
          </a:r>
        </a:p>
      </dgm:t>
    </dgm:pt>
    <dgm:pt modelId="{89D7CB40-E358-4EED-9353-E8809DCF8F74}" type="parTrans" cxnId="{55A4702A-1C61-4922-807B-D8CFF34F9A45}">
      <dgm:prSet/>
      <dgm:spPr/>
      <dgm:t>
        <a:bodyPr/>
        <a:lstStyle/>
        <a:p>
          <a:endParaRPr lang="en-IN" sz="2000">
            <a:latin typeface="Arial" panose="020B0604020202020204" pitchFamily="34" charset="0"/>
            <a:cs typeface="Arial" panose="020B0604020202020204" pitchFamily="34" charset="0"/>
          </a:endParaRPr>
        </a:p>
      </dgm:t>
    </dgm:pt>
    <dgm:pt modelId="{F2219CA9-E2F3-4D9D-AA75-061FC68C1EF9}" type="sibTrans" cxnId="{55A4702A-1C61-4922-807B-D8CFF34F9A45}">
      <dgm:prSet/>
      <dgm:spPr/>
      <dgm:t>
        <a:bodyPr/>
        <a:lstStyle/>
        <a:p>
          <a:endParaRPr lang="en-IN" sz="2000">
            <a:latin typeface="Arial" panose="020B0604020202020204" pitchFamily="34" charset="0"/>
            <a:cs typeface="Arial" panose="020B0604020202020204" pitchFamily="34" charset="0"/>
          </a:endParaRPr>
        </a:p>
      </dgm:t>
    </dgm:pt>
    <dgm:pt modelId="{45D1602F-80AB-467B-8ACD-EB11B6A2D2CA}">
      <dgm:prSet phldrT="[Text]" custT="1"/>
      <dgm:spPr/>
      <dgm:t>
        <a:bodyPr/>
        <a:lstStyle/>
        <a:p>
          <a:r>
            <a:rPr lang="en-IN" sz="1000" dirty="0">
              <a:latin typeface="Arial" panose="020B0604020202020204" pitchFamily="34" charset="0"/>
              <a:cs typeface="Arial" panose="020B0604020202020204" pitchFamily="34" charset="0"/>
            </a:rPr>
            <a:t>Operations</a:t>
          </a:r>
        </a:p>
      </dgm:t>
    </dgm:pt>
    <dgm:pt modelId="{42F73501-51B5-4629-9CD7-7CE5577D1BCF}" type="parTrans" cxnId="{CD317469-B6C5-4411-934D-9AED9DF5ACE0}">
      <dgm:prSet/>
      <dgm:spPr/>
      <dgm:t>
        <a:bodyPr/>
        <a:lstStyle/>
        <a:p>
          <a:endParaRPr lang="en-IN" sz="2000">
            <a:latin typeface="Arial" panose="020B0604020202020204" pitchFamily="34" charset="0"/>
            <a:cs typeface="Arial" panose="020B0604020202020204" pitchFamily="34" charset="0"/>
          </a:endParaRPr>
        </a:p>
      </dgm:t>
    </dgm:pt>
    <dgm:pt modelId="{AA7DD190-051F-48DB-B30E-11A8F4ACD4EA}" type="sibTrans" cxnId="{CD317469-B6C5-4411-934D-9AED9DF5ACE0}">
      <dgm:prSet/>
      <dgm:spPr/>
      <dgm:t>
        <a:bodyPr/>
        <a:lstStyle/>
        <a:p>
          <a:endParaRPr lang="en-IN" sz="2000">
            <a:latin typeface="Arial" panose="020B0604020202020204" pitchFamily="34" charset="0"/>
            <a:cs typeface="Arial" panose="020B0604020202020204" pitchFamily="34" charset="0"/>
          </a:endParaRPr>
        </a:p>
      </dgm:t>
    </dgm:pt>
    <dgm:pt modelId="{D31086CD-3ABB-409E-9370-5B9C7EDC6C53}">
      <dgm:prSet phldrT="[Text]" custT="1"/>
      <dgm:spPr/>
      <dgm:t>
        <a:bodyPr/>
        <a:lstStyle/>
        <a:p>
          <a:r>
            <a:rPr lang="en-IN" sz="1000" dirty="0">
              <a:latin typeface="Arial" panose="020B0604020202020204" pitchFamily="34" charset="0"/>
              <a:cs typeface="Arial" panose="020B0604020202020204" pitchFamily="34" charset="0"/>
            </a:rPr>
            <a:t>Security</a:t>
          </a:r>
        </a:p>
      </dgm:t>
    </dgm:pt>
    <dgm:pt modelId="{85A2FD52-215C-408D-9E6F-905180CC723C}" type="parTrans" cxnId="{1CB8F027-E19F-449B-AAB8-D25C3A7D795B}">
      <dgm:prSet/>
      <dgm:spPr/>
      <dgm:t>
        <a:bodyPr/>
        <a:lstStyle/>
        <a:p>
          <a:endParaRPr lang="en-IN" sz="2000">
            <a:latin typeface="Arial" panose="020B0604020202020204" pitchFamily="34" charset="0"/>
            <a:cs typeface="Arial" panose="020B0604020202020204" pitchFamily="34" charset="0"/>
          </a:endParaRPr>
        </a:p>
      </dgm:t>
    </dgm:pt>
    <dgm:pt modelId="{8B3A9A7C-306A-443E-BB6C-8181316A7150}" type="sibTrans" cxnId="{1CB8F027-E19F-449B-AAB8-D25C3A7D795B}">
      <dgm:prSet/>
      <dgm:spPr/>
      <dgm:t>
        <a:bodyPr/>
        <a:lstStyle/>
        <a:p>
          <a:endParaRPr lang="en-IN" sz="2000">
            <a:latin typeface="Arial" panose="020B0604020202020204" pitchFamily="34" charset="0"/>
            <a:cs typeface="Arial" panose="020B0604020202020204" pitchFamily="34" charset="0"/>
          </a:endParaRPr>
        </a:p>
      </dgm:t>
    </dgm:pt>
    <dgm:pt modelId="{1266FDE2-1F43-4A32-9328-4CAA032CFBE5}" type="pres">
      <dgm:prSet presAssocID="{50A2F3B6-74DF-4424-B2E8-3972F25DD186}" presName="Name0" presStyleCnt="0">
        <dgm:presLayoutVars>
          <dgm:chMax val="7"/>
          <dgm:chPref val="7"/>
          <dgm:dir/>
          <dgm:animLvl val="lvl"/>
        </dgm:presLayoutVars>
      </dgm:prSet>
      <dgm:spPr/>
    </dgm:pt>
    <dgm:pt modelId="{1B04D252-0A92-47AF-B5B1-6881C6969F6D}" type="pres">
      <dgm:prSet presAssocID="{E46BE9CB-CAFC-4FAA-81DE-6B3DD4E2D18E}" presName="Accent1" presStyleCnt="0"/>
      <dgm:spPr/>
    </dgm:pt>
    <dgm:pt modelId="{93617868-9FF0-4E25-BD54-BBB4821CBF11}" type="pres">
      <dgm:prSet presAssocID="{E46BE9CB-CAFC-4FAA-81DE-6B3DD4E2D18E}" presName="Accent" presStyleLbl="node1" presStyleIdx="0" presStyleCnt="5"/>
      <dgm:spPr/>
    </dgm:pt>
    <dgm:pt modelId="{4FA6BF57-E2D7-4324-A115-93DC822AB6D5}" type="pres">
      <dgm:prSet presAssocID="{E46BE9CB-CAFC-4FAA-81DE-6B3DD4E2D18E}" presName="Parent1" presStyleLbl="revTx" presStyleIdx="0" presStyleCnt="5">
        <dgm:presLayoutVars>
          <dgm:chMax val="1"/>
          <dgm:chPref val="1"/>
          <dgm:bulletEnabled val="1"/>
        </dgm:presLayoutVars>
      </dgm:prSet>
      <dgm:spPr/>
    </dgm:pt>
    <dgm:pt modelId="{94DC877E-A261-40F8-BA21-3B00B0E85B92}" type="pres">
      <dgm:prSet presAssocID="{4ECE86EC-943D-451D-852D-A487035049C1}" presName="Accent2" presStyleCnt="0"/>
      <dgm:spPr/>
    </dgm:pt>
    <dgm:pt modelId="{2ACBACFC-9C72-4592-B3B6-08099180D128}" type="pres">
      <dgm:prSet presAssocID="{4ECE86EC-943D-451D-852D-A487035049C1}" presName="Accent" presStyleLbl="node1" presStyleIdx="1" presStyleCnt="5"/>
      <dgm:spPr/>
    </dgm:pt>
    <dgm:pt modelId="{2256876F-A226-47B0-B0FB-6D620F5A5370}" type="pres">
      <dgm:prSet presAssocID="{4ECE86EC-943D-451D-852D-A487035049C1}" presName="Parent2" presStyleLbl="revTx" presStyleIdx="1" presStyleCnt="5">
        <dgm:presLayoutVars>
          <dgm:chMax val="1"/>
          <dgm:chPref val="1"/>
          <dgm:bulletEnabled val="1"/>
        </dgm:presLayoutVars>
      </dgm:prSet>
      <dgm:spPr/>
    </dgm:pt>
    <dgm:pt modelId="{7C88F998-099E-4434-BBA0-E3C636FC0F54}" type="pres">
      <dgm:prSet presAssocID="{0186DE19-755C-46CB-B360-5B4F06EA9D20}" presName="Accent3" presStyleCnt="0"/>
      <dgm:spPr/>
    </dgm:pt>
    <dgm:pt modelId="{C58B49C4-A4C1-4975-9ECC-1DBC53EEF923}" type="pres">
      <dgm:prSet presAssocID="{0186DE19-755C-46CB-B360-5B4F06EA9D20}" presName="Accent" presStyleLbl="node1" presStyleIdx="2" presStyleCnt="5"/>
      <dgm:spPr/>
    </dgm:pt>
    <dgm:pt modelId="{8B649E98-F3D2-43ED-9E58-C698867B5A42}" type="pres">
      <dgm:prSet presAssocID="{0186DE19-755C-46CB-B360-5B4F06EA9D20}" presName="Parent3" presStyleLbl="revTx" presStyleIdx="2" presStyleCnt="5">
        <dgm:presLayoutVars>
          <dgm:chMax val="1"/>
          <dgm:chPref val="1"/>
          <dgm:bulletEnabled val="1"/>
        </dgm:presLayoutVars>
      </dgm:prSet>
      <dgm:spPr/>
    </dgm:pt>
    <dgm:pt modelId="{BAFB7806-DC80-4492-B619-47DF69FDE0EF}" type="pres">
      <dgm:prSet presAssocID="{45D1602F-80AB-467B-8ACD-EB11B6A2D2CA}" presName="Accent4" presStyleCnt="0"/>
      <dgm:spPr/>
    </dgm:pt>
    <dgm:pt modelId="{22F9228E-F4A5-43E7-9CD9-72DD7FC6EAFF}" type="pres">
      <dgm:prSet presAssocID="{45D1602F-80AB-467B-8ACD-EB11B6A2D2CA}" presName="Accent" presStyleLbl="node1" presStyleIdx="3" presStyleCnt="5"/>
      <dgm:spPr/>
    </dgm:pt>
    <dgm:pt modelId="{38FFAE53-AD84-4E29-B204-BAED11D881AB}" type="pres">
      <dgm:prSet presAssocID="{45D1602F-80AB-467B-8ACD-EB11B6A2D2CA}" presName="Parent4" presStyleLbl="revTx" presStyleIdx="3" presStyleCnt="5">
        <dgm:presLayoutVars>
          <dgm:chMax val="1"/>
          <dgm:chPref val="1"/>
          <dgm:bulletEnabled val="1"/>
        </dgm:presLayoutVars>
      </dgm:prSet>
      <dgm:spPr/>
    </dgm:pt>
    <dgm:pt modelId="{3D41C980-8FEF-4AF9-986C-3991F7404003}" type="pres">
      <dgm:prSet presAssocID="{D31086CD-3ABB-409E-9370-5B9C7EDC6C53}" presName="Accent5" presStyleCnt="0"/>
      <dgm:spPr/>
    </dgm:pt>
    <dgm:pt modelId="{205DA5E4-BB93-4F65-B1A5-6A74C4084E0C}" type="pres">
      <dgm:prSet presAssocID="{D31086CD-3ABB-409E-9370-5B9C7EDC6C53}" presName="Accent" presStyleLbl="node1" presStyleIdx="4" presStyleCnt="5"/>
      <dgm:spPr/>
    </dgm:pt>
    <dgm:pt modelId="{EE1F4EB6-B4E6-4087-BA69-2A3EF4C86B06}" type="pres">
      <dgm:prSet presAssocID="{D31086CD-3ABB-409E-9370-5B9C7EDC6C53}" presName="Parent5" presStyleLbl="revTx" presStyleIdx="4" presStyleCnt="5">
        <dgm:presLayoutVars>
          <dgm:chMax val="1"/>
          <dgm:chPref val="1"/>
          <dgm:bulletEnabled val="1"/>
        </dgm:presLayoutVars>
      </dgm:prSet>
      <dgm:spPr/>
    </dgm:pt>
  </dgm:ptLst>
  <dgm:cxnLst>
    <dgm:cxn modelId="{6F66CA0B-E27C-4F91-BB9E-18DA0FCEFDEF}" srcId="{50A2F3B6-74DF-4424-B2E8-3972F25DD186}" destId="{E46BE9CB-CAFC-4FAA-81DE-6B3DD4E2D18E}" srcOrd="0" destOrd="0" parTransId="{B8BAF2AC-CC26-4887-BE8B-F86032710F41}" sibTransId="{A4D6F8B8-00FC-48E6-85EE-3F44E21C1E73}"/>
    <dgm:cxn modelId="{1CB8F027-E19F-449B-AAB8-D25C3A7D795B}" srcId="{50A2F3B6-74DF-4424-B2E8-3972F25DD186}" destId="{D31086CD-3ABB-409E-9370-5B9C7EDC6C53}" srcOrd="4" destOrd="0" parTransId="{85A2FD52-215C-408D-9E6F-905180CC723C}" sibTransId="{8B3A9A7C-306A-443E-BB6C-8181316A7150}"/>
    <dgm:cxn modelId="{55A4702A-1C61-4922-807B-D8CFF34F9A45}" srcId="{50A2F3B6-74DF-4424-B2E8-3972F25DD186}" destId="{0186DE19-755C-46CB-B360-5B4F06EA9D20}" srcOrd="2" destOrd="0" parTransId="{89D7CB40-E358-4EED-9353-E8809DCF8F74}" sibTransId="{F2219CA9-E2F3-4D9D-AA75-061FC68C1EF9}"/>
    <dgm:cxn modelId="{21099532-F021-4CA0-8D6A-90C739C67A24}" type="presOf" srcId="{4ECE86EC-943D-451D-852D-A487035049C1}" destId="{2256876F-A226-47B0-B0FB-6D620F5A5370}" srcOrd="0" destOrd="0" presId="urn:microsoft.com/office/officeart/2009/layout/CircleArrowProcess"/>
    <dgm:cxn modelId="{EDB05049-90D5-4B20-8CE5-D818E20A406D}" type="presOf" srcId="{45D1602F-80AB-467B-8ACD-EB11B6A2D2CA}" destId="{38FFAE53-AD84-4E29-B204-BAED11D881AB}" srcOrd="0" destOrd="0" presId="urn:microsoft.com/office/officeart/2009/layout/CircleArrowProcess"/>
    <dgm:cxn modelId="{CD317469-B6C5-4411-934D-9AED9DF5ACE0}" srcId="{50A2F3B6-74DF-4424-B2E8-3972F25DD186}" destId="{45D1602F-80AB-467B-8ACD-EB11B6A2D2CA}" srcOrd="3" destOrd="0" parTransId="{42F73501-51B5-4629-9CD7-7CE5577D1BCF}" sibTransId="{AA7DD190-051F-48DB-B30E-11A8F4ACD4EA}"/>
    <dgm:cxn modelId="{E19CD67A-381A-47DF-9BAB-57130801FECF}" type="presOf" srcId="{50A2F3B6-74DF-4424-B2E8-3972F25DD186}" destId="{1266FDE2-1F43-4A32-9328-4CAA032CFBE5}" srcOrd="0" destOrd="0" presId="urn:microsoft.com/office/officeart/2009/layout/CircleArrowProcess"/>
    <dgm:cxn modelId="{834DABBF-7BB3-4CD9-934C-AB406E1D7646}" type="presOf" srcId="{E46BE9CB-CAFC-4FAA-81DE-6B3DD4E2D18E}" destId="{4FA6BF57-E2D7-4324-A115-93DC822AB6D5}" srcOrd="0" destOrd="0" presId="urn:microsoft.com/office/officeart/2009/layout/CircleArrowProcess"/>
    <dgm:cxn modelId="{59297FC8-4106-47D1-8BE4-EF3291F497F1}" srcId="{50A2F3B6-74DF-4424-B2E8-3972F25DD186}" destId="{4ECE86EC-943D-451D-852D-A487035049C1}" srcOrd="1" destOrd="0" parTransId="{A4B5A97B-86AF-48A4-A163-46DFF4FB506F}" sibTransId="{FE6C3430-A947-4418-8BCD-A45BEC24AD05}"/>
    <dgm:cxn modelId="{EEC82FD7-65BA-40E7-B050-EB614C13057F}" type="presOf" srcId="{D31086CD-3ABB-409E-9370-5B9C7EDC6C53}" destId="{EE1F4EB6-B4E6-4087-BA69-2A3EF4C86B06}" srcOrd="0" destOrd="0" presId="urn:microsoft.com/office/officeart/2009/layout/CircleArrowProcess"/>
    <dgm:cxn modelId="{E52B05F3-332C-4300-A9DE-9B97F2C2373E}" type="presOf" srcId="{0186DE19-755C-46CB-B360-5B4F06EA9D20}" destId="{8B649E98-F3D2-43ED-9E58-C698867B5A42}" srcOrd="0" destOrd="0" presId="urn:microsoft.com/office/officeart/2009/layout/CircleArrowProcess"/>
    <dgm:cxn modelId="{50781621-6F8E-4779-9660-527D65B33CDE}" type="presParOf" srcId="{1266FDE2-1F43-4A32-9328-4CAA032CFBE5}" destId="{1B04D252-0A92-47AF-B5B1-6881C6969F6D}" srcOrd="0" destOrd="0" presId="urn:microsoft.com/office/officeart/2009/layout/CircleArrowProcess"/>
    <dgm:cxn modelId="{9F727025-AF5F-48EC-BFFA-D021D65171F3}" type="presParOf" srcId="{1B04D252-0A92-47AF-B5B1-6881C6969F6D}" destId="{93617868-9FF0-4E25-BD54-BBB4821CBF11}" srcOrd="0" destOrd="0" presId="urn:microsoft.com/office/officeart/2009/layout/CircleArrowProcess"/>
    <dgm:cxn modelId="{7D19924A-9D33-470B-8462-CC05770D2123}" type="presParOf" srcId="{1266FDE2-1F43-4A32-9328-4CAA032CFBE5}" destId="{4FA6BF57-E2D7-4324-A115-93DC822AB6D5}" srcOrd="1" destOrd="0" presId="urn:microsoft.com/office/officeart/2009/layout/CircleArrowProcess"/>
    <dgm:cxn modelId="{BFD62CFF-FD84-491F-8695-8BCBAD33427F}" type="presParOf" srcId="{1266FDE2-1F43-4A32-9328-4CAA032CFBE5}" destId="{94DC877E-A261-40F8-BA21-3B00B0E85B92}" srcOrd="2" destOrd="0" presId="urn:microsoft.com/office/officeart/2009/layout/CircleArrowProcess"/>
    <dgm:cxn modelId="{D24947FB-3735-4BAA-B9A0-66C9F2299512}" type="presParOf" srcId="{94DC877E-A261-40F8-BA21-3B00B0E85B92}" destId="{2ACBACFC-9C72-4592-B3B6-08099180D128}" srcOrd="0" destOrd="0" presId="urn:microsoft.com/office/officeart/2009/layout/CircleArrowProcess"/>
    <dgm:cxn modelId="{197C1167-5FB3-452E-BE17-B2CEF92F99E7}" type="presParOf" srcId="{1266FDE2-1F43-4A32-9328-4CAA032CFBE5}" destId="{2256876F-A226-47B0-B0FB-6D620F5A5370}" srcOrd="3" destOrd="0" presId="urn:microsoft.com/office/officeart/2009/layout/CircleArrowProcess"/>
    <dgm:cxn modelId="{9B843CDB-0754-4F42-8EF2-6E269113D5F3}" type="presParOf" srcId="{1266FDE2-1F43-4A32-9328-4CAA032CFBE5}" destId="{7C88F998-099E-4434-BBA0-E3C636FC0F54}" srcOrd="4" destOrd="0" presId="urn:microsoft.com/office/officeart/2009/layout/CircleArrowProcess"/>
    <dgm:cxn modelId="{D75461FA-18F1-473D-883A-5CCD13547953}" type="presParOf" srcId="{7C88F998-099E-4434-BBA0-E3C636FC0F54}" destId="{C58B49C4-A4C1-4975-9ECC-1DBC53EEF923}" srcOrd="0" destOrd="0" presId="urn:microsoft.com/office/officeart/2009/layout/CircleArrowProcess"/>
    <dgm:cxn modelId="{88CEA5CC-727E-4A65-9518-3C2972E2870F}" type="presParOf" srcId="{1266FDE2-1F43-4A32-9328-4CAA032CFBE5}" destId="{8B649E98-F3D2-43ED-9E58-C698867B5A42}" srcOrd="5" destOrd="0" presId="urn:microsoft.com/office/officeart/2009/layout/CircleArrowProcess"/>
    <dgm:cxn modelId="{5E3C7186-5681-4DAF-B4AB-112AFD498996}" type="presParOf" srcId="{1266FDE2-1F43-4A32-9328-4CAA032CFBE5}" destId="{BAFB7806-DC80-4492-B619-47DF69FDE0EF}" srcOrd="6" destOrd="0" presId="urn:microsoft.com/office/officeart/2009/layout/CircleArrowProcess"/>
    <dgm:cxn modelId="{A9464E78-2E19-44CB-AF9E-40E225ADF399}" type="presParOf" srcId="{BAFB7806-DC80-4492-B619-47DF69FDE0EF}" destId="{22F9228E-F4A5-43E7-9CD9-72DD7FC6EAFF}" srcOrd="0" destOrd="0" presId="urn:microsoft.com/office/officeart/2009/layout/CircleArrowProcess"/>
    <dgm:cxn modelId="{9C74112C-F087-41F7-ADD2-D87155EEDA85}" type="presParOf" srcId="{1266FDE2-1F43-4A32-9328-4CAA032CFBE5}" destId="{38FFAE53-AD84-4E29-B204-BAED11D881AB}" srcOrd="7" destOrd="0" presId="urn:microsoft.com/office/officeart/2009/layout/CircleArrowProcess"/>
    <dgm:cxn modelId="{DE947A61-9569-481E-99C4-1AB08E922407}" type="presParOf" srcId="{1266FDE2-1F43-4A32-9328-4CAA032CFBE5}" destId="{3D41C980-8FEF-4AF9-986C-3991F7404003}" srcOrd="8" destOrd="0" presId="urn:microsoft.com/office/officeart/2009/layout/CircleArrowProcess"/>
    <dgm:cxn modelId="{7B0F9637-EF44-408B-BC21-1D9332F9FAF2}" type="presParOf" srcId="{3D41C980-8FEF-4AF9-986C-3991F7404003}" destId="{205DA5E4-BB93-4F65-B1A5-6A74C4084E0C}" srcOrd="0" destOrd="0" presId="urn:microsoft.com/office/officeart/2009/layout/CircleArrowProcess"/>
    <dgm:cxn modelId="{B63928AF-B1B0-4BD2-BA48-67844E84A583}" type="presParOf" srcId="{1266FDE2-1F43-4A32-9328-4CAA032CFBE5}" destId="{EE1F4EB6-B4E6-4087-BA69-2A3EF4C86B06}" srcOrd="9" destOrd="0" presId="urn:microsoft.com/office/officeart/2009/layout/CircleArrowProces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63C6C4B-FEAF-4218-8B7C-075F465D3B1A}" type="doc">
      <dgm:prSet loTypeId="urn:microsoft.com/office/officeart/2005/8/layout/funnel1" loCatId="process" qsTypeId="urn:microsoft.com/office/officeart/2005/8/quickstyle/simple1" qsCatId="simple" csTypeId="urn:microsoft.com/office/officeart/2005/8/colors/colorful1" csCatId="colorful" phldr="1"/>
      <dgm:spPr/>
      <dgm:t>
        <a:bodyPr/>
        <a:lstStyle/>
        <a:p>
          <a:endParaRPr lang="en-IN"/>
        </a:p>
      </dgm:t>
    </dgm:pt>
    <dgm:pt modelId="{4806461C-A29C-4E15-8ADE-385D0F0DB355}">
      <dgm:prSet phldrT="[Text]" custT="1"/>
      <dgm:spPr/>
      <dgm:t>
        <a:bodyPr/>
        <a:lstStyle/>
        <a:p>
          <a:r>
            <a:rPr lang="en-IN" sz="1200" dirty="0"/>
            <a:t>QA Testing</a:t>
          </a:r>
        </a:p>
      </dgm:t>
    </dgm:pt>
    <dgm:pt modelId="{ACEB3967-3B8E-4107-923B-5400763D61F0}" type="parTrans" cxnId="{EB031E0F-D206-47B7-8621-9A0DF953F7E8}">
      <dgm:prSet/>
      <dgm:spPr/>
      <dgm:t>
        <a:bodyPr/>
        <a:lstStyle/>
        <a:p>
          <a:endParaRPr lang="en-IN"/>
        </a:p>
      </dgm:t>
    </dgm:pt>
    <dgm:pt modelId="{2F95A285-8593-44B2-8519-B6C742C1BC12}" type="sibTrans" cxnId="{EB031E0F-D206-47B7-8621-9A0DF953F7E8}">
      <dgm:prSet/>
      <dgm:spPr/>
      <dgm:t>
        <a:bodyPr/>
        <a:lstStyle/>
        <a:p>
          <a:endParaRPr lang="en-IN"/>
        </a:p>
      </dgm:t>
    </dgm:pt>
    <dgm:pt modelId="{FBFE7407-8432-443B-BBC2-1732C98A9F95}">
      <dgm:prSet phldrT="[Text]" custT="1"/>
      <dgm:spPr/>
      <dgm:t>
        <a:bodyPr/>
        <a:lstStyle/>
        <a:p>
          <a:r>
            <a:rPr lang="en-IN" sz="1200" dirty="0"/>
            <a:t>IT Operations</a:t>
          </a:r>
        </a:p>
      </dgm:t>
    </dgm:pt>
    <dgm:pt modelId="{7D38BE0D-7588-4402-8747-C3EDD20E54C9}" type="parTrans" cxnId="{AF1CCE22-82D8-4789-AEEE-18CA96A2647C}">
      <dgm:prSet/>
      <dgm:spPr/>
      <dgm:t>
        <a:bodyPr/>
        <a:lstStyle/>
        <a:p>
          <a:endParaRPr lang="en-IN"/>
        </a:p>
      </dgm:t>
    </dgm:pt>
    <dgm:pt modelId="{67A5EB52-53FC-4C30-AB48-A360C79C25F3}" type="sibTrans" cxnId="{AF1CCE22-82D8-4789-AEEE-18CA96A2647C}">
      <dgm:prSet/>
      <dgm:spPr/>
      <dgm:t>
        <a:bodyPr/>
        <a:lstStyle/>
        <a:p>
          <a:endParaRPr lang="en-IN"/>
        </a:p>
      </dgm:t>
    </dgm:pt>
    <dgm:pt modelId="{ECE1ADD9-8C74-4500-9E40-23CD61A14161}">
      <dgm:prSet phldrT="[Text]"/>
      <dgm:spPr/>
      <dgm:t>
        <a:bodyPr/>
        <a:lstStyle/>
        <a:p>
          <a:r>
            <a:rPr lang="en-IN" dirty="0"/>
            <a:t>Agile Software Dev</a:t>
          </a:r>
        </a:p>
      </dgm:t>
    </dgm:pt>
    <dgm:pt modelId="{27E4B998-1497-4276-B029-DBE5B1A48C62}" type="parTrans" cxnId="{62F802F8-AEE3-458B-9BD9-24ADB83F8FD4}">
      <dgm:prSet/>
      <dgm:spPr/>
      <dgm:t>
        <a:bodyPr/>
        <a:lstStyle/>
        <a:p>
          <a:endParaRPr lang="en-IN"/>
        </a:p>
      </dgm:t>
    </dgm:pt>
    <dgm:pt modelId="{D3CF5434-BD87-4107-904A-EC51409A695E}" type="sibTrans" cxnId="{62F802F8-AEE3-458B-9BD9-24ADB83F8FD4}">
      <dgm:prSet/>
      <dgm:spPr/>
      <dgm:t>
        <a:bodyPr/>
        <a:lstStyle/>
        <a:p>
          <a:endParaRPr lang="en-IN"/>
        </a:p>
      </dgm:t>
    </dgm:pt>
    <dgm:pt modelId="{97B7EEF5-7C5A-4F9E-A46D-D4D6E58775CC}">
      <dgm:prSet phldrT="[Text]" custT="1"/>
      <dgm:spPr/>
      <dgm:t>
        <a:bodyPr/>
        <a:lstStyle/>
        <a:p>
          <a:r>
            <a:rPr lang="en-IN" sz="1600" dirty="0">
              <a:latin typeface="Arial" panose="020B0604020202020204" pitchFamily="34" charset="0"/>
              <a:cs typeface="Arial" panose="020B0604020202020204" pitchFamily="34" charset="0"/>
            </a:rPr>
            <a:t>DevOps</a:t>
          </a:r>
          <a:endParaRPr lang="en-IN" sz="2300" dirty="0">
            <a:latin typeface="Arial" panose="020B0604020202020204" pitchFamily="34" charset="0"/>
            <a:cs typeface="Arial" panose="020B0604020202020204" pitchFamily="34" charset="0"/>
          </a:endParaRPr>
        </a:p>
      </dgm:t>
    </dgm:pt>
    <dgm:pt modelId="{BD1BBC0B-51E1-48D5-A3D7-9A4690B53AC7}" type="sibTrans" cxnId="{F45CC2A1-78BA-4EB0-997E-5C9D6A092E0D}">
      <dgm:prSet/>
      <dgm:spPr/>
      <dgm:t>
        <a:bodyPr/>
        <a:lstStyle/>
        <a:p>
          <a:endParaRPr lang="en-IN"/>
        </a:p>
      </dgm:t>
    </dgm:pt>
    <dgm:pt modelId="{565CC68B-0C55-4C41-A3B1-34B0B5C1BED3}" type="parTrans" cxnId="{F45CC2A1-78BA-4EB0-997E-5C9D6A092E0D}">
      <dgm:prSet/>
      <dgm:spPr/>
      <dgm:t>
        <a:bodyPr/>
        <a:lstStyle/>
        <a:p>
          <a:endParaRPr lang="en-IN"/>
        </a:p>
      </dgm:t>
    </dgm:pt>
    <dgm:pt modelId="{57FDF61F-B4DA-4DD7-873B-722F60CE3FEF}" type="pres">
      <dgm:prSet presAssocID="{263C6C4B-FEAF-4218-8B7C-075F465D3B1A}" presName="Name0" presStyleCnt="0">
        <dgm:presLayoutVars>
          <dgm:chMax val="4"/>
          <dgm:resizeHandles val="exact"/>
        </dgm:presLayoutVars>
      </dgm:prSet>
      <dgm:spPr/>
    </dgm:pt>
    <dgm:pt modelId="{ADC6DB16-7210-4F4D-84CD-3A4611EDD2D6}" type="pres">
      <dgm:prSet presAssocID="{263C6C4B-FEAF-4218-8B7C-075F465D3B1A}" presName="ellipse" presStyleLbl="trBgShp" presStyleIdx="0" presStyleCnt="1"/>
      <dgm:spPr/>
    </dgm:pt>
    <dgm:pt modelId="{3D44A37F-FABD-4449-A615-2884949F3EDE}" type="pres">
      <dgm:prSet presAssocID="{263C6C4B-FEAF-4218-8B7C-075F465D3B1A}" presName="arrow1" presStyleLbl="fgShp" presStyleIdx="0" presStyleCnt="1"/>
      <dgm:spPr/>
    </dgm:pt>
    <dgm:pt modelId="{A5424037-7D26-4A86-96AC-C6D32C8E7BCD}" type="pres">
      <dgm:prSet presAssocID="{263C6C4B-FEAF-4218-8B7C-075F465D3B1A}" presName="rectangle" presStyleLbl="revTx" presStyleIdx="0" presStyleCnt="1">
        <dgm:presLayoutVars>
          <dgm:bulletEnabled val="1"/>
        </dgm:presLayoutVars>
      </dgm:prSet>
      <dgm:spPr/>
    </dgm:pt>
    <dgm:pt modelId="{71BA5B70-B27D-4F5D-9CE4-F5218C5EAC70}" type="pres">
      <dgm:prSet presAssocID="{FBFE7407-8432-443B-BBC2-1732C98A9F95}" presName="item1" presStyleLbl="node1" presStyleIdx="0" presStyleCnt="3">
        <dgm:presLayoutVars>
          <dgm:bulletEnabled val="1"/>
        </dgm:presLayoutVars>
      </dgm:prSet>
      <dgm:spPr/>
    </dgm:pt>
    <dgm:pt modelId="{A6D1BB44-482E-4846-AFAC-02326715BB71}" type="pres">
      <dgm:prSet presAssocID="{ECE1ADD9-8C74-4500-9E40-23CD61A14161}" presName="item2" presStyleLbl="node1" presStyleIdx="1" presStyleCnt="3">
        <dgm:presLayoutVars>
          <dgm:bulletEnabled val="1"/>
        </dgm:presLayoutVars>
      </dgm:prSet>
      <dgm:spPr/>
    </dgm:pt>
    <dgm:pt modelId="{714F5C07-3765-4418-A96B-56E299D9CD74}" type="pres">
      <dgm:prSet presAssocID="{97B7EEF5-7C5A-4F9E-A46D-D4D6E58775CC}" presName="item3" presStyleLbl="node1" presStyleIdx="2" presStyleCnt="3">
        <dgm:presLayoutVars>
          <dgm:bulletEnabled val="1"/>
        </dgm:presLayoutVars>
      </dgm:prSet>
      <dgm:spPr/>
    </dgm:pt>
    <dgm:pt modelId="{529ECD60-91BF-4C14-951B-BA4B82051357}" type="pres">
      <dgm:prSet presAssocID="{263C6C4B-FEAF-4218-8B7C-075F465D3B1A}" presName="funnel" presStyleLbl="trAlignAcc1" presStyleIdx="0" presStyleCnt="1"/>
      <dgm:spPr/>
    </dgm:pt>
  </dgm:ptLst>
  <dgm:cxnLst>
    <dgm:cxn modelId="{EB031E0F-D206-47B7-8621-9A0DF953F7E8}" srcId="{263C6C4B-FEAF-4218-8B7C-075F465D3B1A}" destId="{4806461C-A29C-4E15-8ADE-385D0F0DB355}" srcOrd="0" destOrd="0" parTransId="{ACEB3967-3B8E-4107-923B-5400763D61F0}" sibTransId="{2F95A285-8593-44B2-8519-B6C742C1BC12}"/>
    <dgm:cxn modelId="{AF1CCE22-82D8-4789-AEEE-18CA96A2647C}" srcId="{263C6C4B-FEAF-4218-8B7C-075F465D3B1A}" destId="{FBFE7407-8432-443B-BBC2-1732C98A9F95}" srcOrd="1" destOrd="0" parTransId="{7D38BE0D-7588-4402-8747-C3EDD20E54C9}" sibTransId="{67A5EB52-53FC-4C30-AB48-A360C79C25F3}"/>
    <dgm:cxn modelId="{F45CC2A1-78BA-4EB0-997E-5C9D6A092E0D}" srcId="{263C6C4B-FEAF-4218-8B7C-075F465D3B1A}" destId="{97B7EEF5-7C5A-4F9E-A46D-D4D6E58775CC}" srcOrd="3" destOrd="0" parTransId="{565CC68B-0C55-4C41-A3B1-34B0B5C1BED3}" sibTransId="{BD1BBC0B-51E1-48D5-A3D7-9A4690B53AC7}"/>
    <dgm:cxn modelId="{1BE7E3A4-C5BC-4B4A-B0DB-7D4407396A75}" type="presOf" srcId="{ECE1ADD9-8C74-4500-9E40-23CD61A14161}" destId="{71BA5B70-B27D-4F5D-9CE4-F5218C5EAC70}" srcOrd="0" destOrd="0" presId="urn:microsoft.com/office/officeart/2005/8/layout/funnel1"/>
    <dgm:cxn modelId="{7E2077A9-3AE7-4B2D-959C-A129DC1691C5}" type="presOf" srcId="{97B7EEF5-7C5A-4F9E-A46D-D4D6E58775CC}" destId="{A5424037-7D26-4A86-96AC-C6D32C8E7BCD}" srcOrd="0" destOrd="0" presId="urn:microsoft.com/office/officeart/2005/8/layout/funnel1"/>
    <dgm:cxn modelId="{57F6ACBD-589B-4C17-812D-71C93FD122F8}" type="presOf" srcId="{263C6C4B-FEAF-4218-8B7C-075F465D3B1A}" destId="{57FDF61F-B4DA-4DD7-873B-722F60CE3FEF}" srcOrd="0" destOrd="0" presId="urn:microsoft.com/office/officeart/2005/8/layout/funnel1"/>
    <dgm:cxn modelId="{E54E1AE8-E410-4A55-902F-A3DD0B378B58}" type="presOf" srcId="{FBFE7407-8432-443B-BBC2-1732C98A9F95}" destId="{A6D1BB44-482E-4846-AFAC-02326715BB71}" srcOrd="0" destOrd="0" presId="urn:microsoft.com/office/officeart/2005/8/layout/funnel1"/>
    <dgm:cxn modelId="{62F802F8-AEE3-458B-9BD9-24ADB83F8FD4}" srcId="{263C6C4B-FEAF-4218-8B7C-075F465D3B1A}" destId="{ECE1ADD9-8C74-4500-9E40-23CD61A14161}" srcOrd="2" destOrd="0" parTransId="{27E4B998-1497-4276-B029-DBE5B1A48C62}" sibTransId="{D3CF5434-BD87-4107-904A-EC51409A695E}"/>
    <dgm:cxn modelId="{2C1DC4FE-1DAC-4052-B88E-38F1AFB0A0BA}" type="presOf" srcId="{4806461C-A29C-4E15-8ADE-385D0F0DB355}" destId="{714F5C07-3765-4418-A96B-56E299D9CD74}" srcOrd="0" destOrd="0" presId="urn:microsoft.com/office/officeart/2005/8/layout/funnel1"/>
    <dgm:cxn modelId="{0D4C3D31-4F10-4E69-BF56-820A3CFB5857}" type="presParOf" srcId="{57FDF61F-B4DA-4DD7-873B-722F60CE3FEF}" destId="{ADC6DB16-7210-4F4D-84CD-3A4611EDD2D6}" srcOrd="0" destOrd="0" presId="urn:microsoft.com/office/officeart/2005/8/layout/funnel1"/>
    <dgm:cxn modelId="{C1AFCC5B-4B75-4EBA-A81B-AB7157B13228}" type="presParOf" srcId="{57FDF61F-B4DA-4DD7-873B-722F60CE3FEF}" destId="{3D44A37F-FABD-4449-A615-2884949F3EDE}" srcOrd="1" destOrd="0" presId="urn:microsoft.com/office/officeart/2005/8/layout/funnel1"/>
    <dgm:cxn modelId="{705498E2-201E-4729-8F79-081BCFED7DAF}" type="presParOf" srcId="{57FDF61F-B4DA-4DD7-873B-722F60CE3FEF}" destId="{A5424037-7D26-4A86-96AC-C6D32C8E7BCD}" srcOrd="2" destOrd="0" presId="urn:microsoft.com/office/officeart/2005/8/layout/funnel1"/>
    <dgm:cxn modelId="{441AB458-7E26-4702-96F3-C1CEA12746A3}" type="presParOf" srcId="{57FDF61F-B4DA-4DD7-873B-722F60CE3FEF}" destId="{71BA5B70-B27D-4F5D-9CE4-F5218C5EAC70}" srcOrd="3" destOrd="0" presId="urn:microsoft.com/office/officeart/2005/8/layout/funnel1"/>
    <dgm:cxn modelId="{995C1ED8-A5E3-4E12-AEF1-F63208C124C3}" type="presParOf" srcId="{57FDF61F-B4DA-4DD7-873B-722F60CE3FEF}" destId="{A6D1BB44-482E-4846-AFAC-02326715BB71}" srcOrd="4" destOrd="0" presId="urn:microsoft.com/office/officeart/2005/8/layout/funnel1"/>
    <dgm:cxn modelId="{D6C3B391-9CED-470C-9D5F-00E12FFE8604}" type="presParOf" srcId="{57FDF61F-B4DA-4DD7-873B-722F60CE3FEF}" destId="{714F5C07-3765-4418-A96B-56E299D9CD74}" srcOrd="5" destOrd="0" presId="urn:microsoft.com/office/officeart/2005/8/layout/funnel1"/>
    <dgm:cxn modelId="{1DA69568-B482-43ED-AFE0-403933D1684E}" type="presParOf" srcId="{57FDF61F-B4DA-4DD7-873B-722F60CE3FEF}" destId="{529ECD60-91BF-4C14-951B-BA4B82051357}" srcOrd="6" destOrd="0" presId="urn:microsoft.com/office/officeart/2005/8/layout/funnel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3A140C0-826E-4A9A-8049-BD51F38933B3}" type="doc">
      <dgm:prSet loTypeId="urn:microsoft.com/office/officeart/2005/8/layout/cycle5" loCatId="cycle" qsTypeId="urn:microsoft.com/office/officeart/2005/8/quickstyle/simple1" qsCatId="simple" csTypeId="urn:microsoft.com/office/officeart/2005/8/colors/colorful1" csCatId="colorful" phldr="1"/>
      <dgm:spPr/>
      <dgm:t>
        <a:bodyPr/>
        <a:lstStyle/>
        <a:p>
          <a:endParaRPr lang="en-IN"/>
        </a:p>
      </dgm:t>
    </dgm:pt>
    <dgm:pt modelId="{2330485B-D149-4B11-AAD6-A1C6A97E53DD}">
      <dgm:prSet phldrT="[Text]" custT="1"/>
      <dgm:spPr/>
      <dgm:t>
        <a:bodyPr/>
        <a:lstStyle/>
        <a:p>
          <a:r>
            <a:rPr lang="en-IN" sz="1400" dirty="0">
              <a:latin typeface="Arial" panose="020B0604020202020204" pitchFamily="34" charset="0"/>
              <a:cs typeface="Arial" panose="020B0604020202020204" pitchFamily="34" charset="0"/>
            </a:rPr>
            <a:t>Continuous Development</a:t>
          </a:r>
        </a:p>
      </dgm:t>
    </dgm:pt>
    <dgm:pt modelId="{1A838A3F-DDA9-41A5-944C-B92ED14CC240}" type="parTrans" cxnId="{D94CB855-E2F1-4DEA-86C9-2A06D1F92421}">
      <dgm:prSet/>
      <dgm:spPr/>
      <dgm:t>
        <a:bodyPr/>
        <a:lstStyle/>
        <a:p>
          <a:endParaRPr lang="en-IN" sz="1400">
            <a:latin typeface="Arial" panose="020B0604020202020204" pitchFamily="34" charset="0"/>
            <a:cs typeface="Arial" panose="020B0604020202020204" pitchFamily="34" charset="0"/>
          </a:endParaRPr>
        </a:p>
      </dgm:t>
    </dgm:pt>
    <dgm:pt modelId="{C6C86A30-B3AB-4F5A-8574-EFBD52B92101}" type="sibTrans" cxnId="{D94CB855-E2F1-4DEA-86C9-2A06D1F92421}">
      <dgm:prSet/>
      <dgm:spPr/>
      <dgm:t>
        <a:bodyPr/>
        <a:lstStyle/>
        <a:p>
          <a:endParaRPr lang="en-IN" sz="1400">
            <a:latin typeface="Arial" panose="020B0604020202020204" pitchFamily="34" charset="0"/>
            <a:cs typeface="Arial" panose="020B0604020202020204" pitchFamily="34" charset="0"/>
          </a:endParaRPr>
        </a:p>
      </dgm:t>
    </dgm:pt>
    <dgm:pt modelId="{AC9B4C6F-F354-4C71-9592-7055BCD3D8C8}">
      <dgm:prSet phldrT="[Text]" custT="1"/>
      <dgm:spPr/>
      <dgm:t>
        <a:bodyPr/>
        <a:lstStyle/>
        <a:p>
          <a:r>
            <a:rPr lang="en-IN" sz="1400" dirty="0">
              <a:latin typeface="Arial" panose="020B0604020202020204" pitchFamily="34" charset="0"/>
              <a:cs typeface="Arial" panose="020B0604020202020204" pitchFamily="34" charset="0"/>
            </a:rPr>
            <a:t>Continuous Integration</a:t>
          </a:r>
        </a:p>
      </dgm:t>
    </dgm:pt>
    <dgm:pt modelId="{A7EE315F-91D3-4364-807D-8755E2C02DBC}" type="parTrans" cxnId="{8053F2FA-3461-466A-8320-041E4F27C1E7}">
      <dgm:prSet/>
      <dgm:spPr/>
      <dgm:t>
        <a:bodyPr/>
        <a:lstStyle/>
        <a:p>
          <a:endParaRPr lang="en-IN" sz="1400">
            <a:latin typeface="Arial" panose="020B0604020202020204" pitchFamily="34" charset="0"/>
            <a:cs typeface="Arial" panose="020B0604020202020204" pitchFamily="34" charset="0"/>
          </a:endParaRPr>
        </a:p>
      </dgm:t>
    </dgm:pt>
    <dgm:pt modelId="{5F0C91F6-9E5A-4A7F-8993-9E35F8F86443}" type="sibTrans" cxnId="{8053F2FA-3461-466A-8320-041E4F27C1E7}">
      <dgm:prSet/>
      <dgm:spPr/>
      <dgm:t>
        <a:bodyPr/>
        <a:lstStyle/>
        <a:p>
          <a:endParaRPr lang="en-IN" sz="1400">
            <a:latin typeface="Arial" panose="020B0604020202020204" pitchFamily="34" charset="0"/>
            <a:cs typeface="Arial" panose="020B0604020202020204" pitchFamily="34" charset="0"/>
          </a:endParaRPr>
        </a:p>
      </dgm:t>
    </dgm:pt>
    <dgm:pt modelId="{9EECD77C-E842-471D-AFCD-F77B7788691D}">
      <dgm:prSet phldrT="[Text]" custT="1"/>
      <dgm:spPr/>
      <dgm:t>
        <a:bodyPr/>
        <a:lstStyle/>
        <a:p>
          <a:r>
            <a:rPr lang="en-IN" sz="1400" dirty="0">
              <a:latin typeface="Arial" panose="020B0604020202020204" pitchFamily="34" charset="0"/>
              <a:cs typeface="Arial" panose="020B0604020202020204" pitchFamily="34" charset="0"/>
            </a:rPr>
            <a:t>Continuous Testing</a:t>
          </a:r>
        </a:p>
      </dgm:t>
    </dgm:pt>
    <dgm:pt modelId="{B9E4DC6C-B562-468B-97A2-DA02C16544DE}" type="parTrans" cxnId="{2F3ACA23-AC21-41F3-B286-C493552BA697}">
      <dgm:prSet/>
      <dgm:spPr/>
      <dgm:t>
        <a:bodyPr/>
        <a:lstStyle/>
        <a:p>
          <a:endParaRPr lang="en-IN" sz="1400">
            <a:latin typeface="Arial" panose="020B0604020202020204" pitchFamily="34" charset="0"/>
            <a:cs typeface="Arial" panose="020B0604020202020204" pitchFamily="34" charset="0"/>
          </a:endParaRPr>
        </a:p>
      </dgm:t>
    </dgm:pt>
    <dgm:pt modelId="{24F33E7A-7E5A-410B-B19F-0AC05179FBA9}" type="sibTrans" cxnId="{2F3ACA23-AC21-41F3-B286-C493552BA697}">
      <dgm:prSet/>
      <dgm:spPr/>
      <dgm:t>
        <a:bodyPr/>
        <a:lstStyle/>
        <a:p>
          <a:endParaRPr lang="en-IN" sz="1400">
            <a:latin typeface="Arial" panose="020B0604020202020204" pitchFamily="34" charset="0"/>
            <a:cs typeface="Arial" panose="020B0604020202020204" pitchFamily="34" charset="0"/>
          </a:endParaRPr>
        </a:p>
      </dgm:t>
    </dgm:pt>
    <dgm:pt modelId="{208C87CF-BC85-445C-9E70-84D99307BC51}">
      <dgm:prSet phldrT="[Text]" custT="1"/>
      <dgm:spPr/>
      <dgm:t>
        <a:bodyPr/>
        <a:lstStyle/>
        <a:p>
          <a:r>
            <a:rPr lang="en-IN" sz="1400" dirty="0">
              <a:latin typeface="Arial" panose="020B0604020202020204" pitchFamily="34" charset="0"/>
              <a:cs typeface="Arial" panose="020B0604020202020204" pitchFamily="34" charset="0"/>
            </a:rPr>
            <a:t>Continuous Deployment</a:t>
          </a:r>
        </a:p>
      </dgm:t>
    </dgm:pt>
    <dgm:pt modelId="{295A3AF8-6F33-4F4E-9576-8C4B354B4ACA}" type="parTrans" cxnId="{602A5EEC-1FBB-40E8-BE6F-BFDE8F26E07F}">
      <dgm:prSet/>
      <dgm:spPr/>
      <dgm:t>
        <a:bodyPr/>
        <a:lstStyle/>
        <a:p>
          <a:endParaRPr lang="en-IN" sz="1400">
            <a:latin typeface="Arial" panose="020B0604020202020204" pitchFamily="34" charset="0"/>
            <a:cs typeface="Arial" panose="020B0604020202020204" pitchFamily="34" charset="0"/>
          </a:endParaRPr>
        </a:p>
      </dgm:t>
    </dgm:pt>
    <dgm:pt modelId="{3F2FE314-AE6D-499A-8A4B-23BB22319730}" type="sibTrans" cxnId="{602A5EEC-1FBB-40E8-BE6F-BFDE8F26E07F}">
      <dgm:prSet/>
      <dgm:spPr/>
      <dgm:t>
        <a:bodyPr/>
        <a:lstStyle/>
        <a:p>
          <a:endParaRPr lang="en-IN" sz="1400">
            <a:latin typeface="Arial" panose="020B0604020202020204" pitchFamily="34" charset="0"/>
            <a:cs typeface="Arial" panose="020B0604020202020204" pitchFamily="34" charset="0"/>
          </a:endParaRPr>
        </a:p>
      </dgm:t>
    </dgm:pt>
    <dgm:pt modelId="{78DEDC5D-5D20-4B2F-ABD4-BA88401005F8}">
      <dgm:prSet phldrT="[Text]" custT="1"/>
      <dgm:spPr/>
      <dgm:t>
        <a:bodyPr/>
        <a:lstStyle/>
        <a:p>
          <a:r>
            <a:rPr lang="en-IN" sz="1400" dirty="0">
              <a:latin typeface="Arial" panose="020B0604020202020204" pitchFamily="34" charset="0"/>
              <a:cs typeface="Arial" panose="020B0604020202020204" pitchFamily="34" charset="0"/>
            </a:rPr>
            <a:t>Continuous Monitoring</a:t>
          </a:r>
        </a:p>
      </dgm:t>
    </dgm:pt>
    <dgm:pt modelId="{8E2E6B06-326A-4C5C-9574-1862F7CD96BC}" type="parTrans" cxnId="{3BC4E5E1-0A32-495D-B090-A0788EEFB843}">
      <dgm:prSet/>
      <dgm:spPr/>
      <dgm:t>
        <a:bodyPr/>
        <a:lstStyle/>
        <a:p>
          <a:endParaRPr lang="en-IN" sz="1400">
            <a:latin typeface="Arial" panose="020B0604020202020204" pitchFamily="34" charset="0"/>
            <a:cs typeface="Arial" panose="020B0604020202020204" pitchFamily="34" charset="0"/>
          </a:endParaRPr>
        </a:p>
      </dgm:t>
    </dgm:pt>
    <dgm:pt modelId="{2FB283BC-8AF7-47D7-857B-203F2D30F96B}" type="sibTrans" cxnId="{3BC4E5E1-0A32-495D-B090-A0788EEFB843}">
      <dgm:prSet/>
      <dgm:spPr/>
      <dgm:t>
        <a:bodyPr/>
        <a:lstStyle/>
        <a:p>
          <a:endParaRPr lang="en-IN" sz="1400">
            <a:latin typeface="Arial" panose="020B0604020202020204" pitchFamily="34" charset="0"/>
            <a:cs typeface="Arial" panose="020B0604020202020204" pitchFamily="34" charset="0"/>
          </a:endParaRPr>
        </a:p>
      </dgm:t>
    </dgm:pt>
    <dgm:pt modelId="{BC7AB371-3FAF-49C7-BED9-D7003E137754}" type="pres">
      <dgm:prSet presAssocID="{13A140C0-826E-4A9A-8049-BD51F38933B3}" presName="cycle" presStyleCnt="0">
        <dgm:presLayoutVars>
          <dgm:dir/>
          <dgm:resizeHandles val="exact"/>
        </dgm:presLayoutVars>
      </dgm:prSet>
      <dgm:spPr/>
    </dgm:pt>
    <dgm:pt modelId="{508C8A11-B54B-48BD-9D5C-787E362E383D}" type="pres">
      <dgm:prSet presAssocID="{2330485B-D149-4B11-AAD6-A1C6A97E53DD}" presName="node" presStyleLbl="node1" presStyleIdx="0" presStyleCnt="5">
        <dgm:presLayoutVars>
          <dgm:bulletEnabled val="1"/>
        </dgm:presLayoutVars>
      </dgm:prSet>
      <dgm:spPr/>
    </dgm:pt>
    <dgm:pt modelId="{3F65583A-2F68-46BC-9B88-3C39800F2BF9}" type="pres">
      <dgm:prSet presAssocID="{2330485B-D149-4B11-AAD6-A1C6A97E53DD}" presName="spNode" presStyleCnt="0"/>
      <dgm:spPr/>
    </dgm:pt>
    <dgm:pt modelId="{4E05C945-2703-4166-89D2-97C33C0566FA}" type="pres">
      <dgm:prSet presAssocID="{C6C86A30-B3AB-4F5A-8574-EFBD52B92101}" presName="sibTrans" presStyleLbl="sibTrans1D1" presStyleIdx="0" presStyleCnt="5"/>
      <dgm:spPr/>
    </dgm:pt>
    <dgm:pt modelId="{67104CA9-40D7-4F9B-94DA-818B252665EC}" type="pres">
      <dgm:prSet presAssocID="{AC9B4C6F-F354-4C71-9592-7055BCD3D8C8}" presName="node" presStyleLbl="node1" presStyleIdx="1" presStyleCnt="5">
        <dgm:presLayoutVars>
          <dgm:bulletEnabled val="1"/>
        </dgm:presLayoutVars>
      </dgm:prSet>
      <dgm:spPr/>
    </dgm:pt>
    <dgm:pt modelId="{9C2329F0-9F92-4B5D-97AF-77EEFAADAD61}" type="pres">
      <dgm:prSet presAssocID="{AC9B4C6F-F354-4C71-9592-7055BCD3D8C8}" presName="spNode" presStyleCnt="0"/>
      <dgm:spPr/>
    </dgm:pt>
    <dgm:pt modelId="{286BB659-DA16-4855-B5FC-09B687232FC2}" type="pres">
      <dgm:prSet presAssocID="{5F0C91F6-9E5A-4A7F-8993-9E35F8F86443}" presName="sibTrans" presStyleLbl="sibTrans1D1" presStyleIdx="1" presStyleCnt="5"/>
      <dgm:spPr/>
    </dgm:pt>
    <dgm:pt modelId="{F8DCCA71-B20C-44E7-AA01-72F07B98CD2B}" type="pres">
      <dgm:prSet presAssocID="{9EECD77C-E842-471D-AFCD-F77B7788691D}" presName="node" presStyleLbl="node1" presStyleIdx="2" presStyleCnt="5">
        <dgm:presLayoutVars>
          <dgm:bulletEnabled val="1"/>
        </dgm:presLayoutVars>
      </dgm:prSet>
      <dgm:spPr/>
    </dgm:pt>
    <dgm:pt modelId="{74A7C818-BBBA-4192-9CB7-C4F28E8B044F}" type="pres">
      <dgm:prSet presAssocID="{9EECD77C-E842-471D-AFCD-F77B7788691D}" presName="spNode" presStyleCnt="0"/>
      <dgm:spPr/>
    </dgm:pt>
    <dgm:pt modelId="{C45A43CD-046F-4B4E-A51B-DD770E5DAD51}" type="pres">
      <dgm:prSet presAssocID="{24F33E7A-7E5A-410B-B19F-0AC05179FBA9}" presName="sibTrans" presStyleLbl="sibTrans1D1" presStyleIdx="2" presStyleCnt="5"/>
      <dgm:spPr/>
    </dgm:pt>
    <dgm:pt modelId="{C0EA3253-E4F1-45D2-AF7E-B879D39504DE}" type="pres">
      <dgm:prSet presAssocID="{208C87CF-BC85-445C-9E70-84D99307BC51}" presName="node" presStyleLbl="node1" presStyleIdx="3" presStyleCnt="5">
        <dgm:presLayoutVars>
          <dgm:bulletEnabled val="1"/>
        </dgm:presLayoutVars>
      </dgm:prSet>
      <dgm:spPr/>
    </dgm:pt>
    <dgm:pt modelId="{0E38F64F-4CE8-4B7D-BA41-7AACF6563FC5}" type="pres">
      <dgm:prSet presAssocID="{208C87CF-BC85-445C-9E70-84D99307BC51}" presName="spNode" presStyleCnt="0"/>
      <dgm:spPr/>
    </dgm:pt>
    <dgm:pt modelId="{558EF25B-DE25-4D22-8438-7AB21AE1326D}" type="pres">
      <dgm:prSet presAssocID="{3F2FE314-AE6D-499A-8A4B-23BB22319730}" presName="sibTrans" presStyleLbl="sibTrans1D1" presStyleIdx="3" presStyleCnt="5"/>
      <dgm:spPr/>
    </dgm:pt>
    <dgm:pt modelId="{5C772DC0-5988-4AED-9A80-E8B14CDA28A5}" type="pres">
      <dgm:prSet presAssocID="{78DEDC5D-5D20-4B2F-ABD4-BA88401005F8}" presName="node" presStyleLbl="node1" presStyleIdx="4" presStyleCnt="5">
        <dgm:presLayoutVars>
          <dgm:bulletEnabled val="1"/>
        </dgm:presLayoutVars>
      </dgm:prSet>
      <dgm:spPr/>
    </dgm:pt>
    <dgm:pt modelId="{E3452E2D-B6E1-4CFB-BED3-756A59BC5A82}" type="pres">
      <dgm:prSet presAssocID="{78DEDC5D-5D20-4B2F-ABD4-BA88401005F8}" presName="spNode" presStyleCnt="0"/>
      <dgm:spPr/>
    </dgm:pt>
    <dgm:pt modelId="{E24F960E-EF19-4F2B-9580-D63C7B3AD6D3}" type="pres">
      <dgm:prSet presAssocID="{2FB283BC-8AF7-47D7-857B-203F2D30F96B}" presName="sibTrans" presStyleLbl="sibTrans1D1" presStyleIdx="4" presStyleCnt="5"/>
      <dgm:spPr/>
    </dgm:pt>
  </dgm:ptLst>
  <dgm:cxnLst>
    <dgm:cxn modelId="{E25FD01A-BFC0-4C2A-BED7-B7BE510D294C}" type="presOf" srcId="{5F0C91F6-9E5A-4A7F-8993-9E35F8F86443}" destId="{286BB659-DA16-4855-B5FC-09B687232FC2}" srcOrd="0" destOrd="0" presId="urn:microsoft.com/office/officeart/2005/8/layout/cycle5"/>
    <dgm:cxn modelId="{2F3ACA23-AC21-41F3-B286-C493552BA697}" srcId="{13A140C0-826E-4A9A-8049-BD51F38933B3}" destId="{9EECD77C-E842-471D-AFCD-F77B7788691D}" srcOrd="2" destOrd="0" parTransId="{B9E4DC6C-B562-468B-97A2-DA02C16544DE}" sibTransId="{24F33E7A-7E5A-410B-B19F-0AC05179FBA9}"/>
    <dgm:cxn modelId="{B5832D66-A01A-44D7-AB77-C470347821A5}" type="presOf" srcId="{C6C86A30-B3AB-4F5A-8574-EFBD52B92101}" destId="{4E05C945-2703-4166-89D2-97C33C0566FA}" srcOrd="0" destOrd="0" presId="urn:microsoft.com/office/officeart/2005/8/layout/cycle5"/>
    <dgm:cxn modelId="{8910FC46-0E4E-47DC-8DD0-A6E0EFDC2532}" type="presOf" srcId="{2330485B-D149-4B11-AAD6-A1C6A97E53DD}" destId="{508C8A11-B54B-48BD-9D5C-787E362E383D}" srcOrd="0" destOrd="0" presId="urn:microsoft.com/office/officeart/2005/8/layout/cycle5"/>
    <dgm:cxn modelId="{2A3CB575-5810-4159-BBF5-F911E45D5C75}" type="presOf" srcId="{AC9B4C6F-F354-4C71-9592-7055BCD3D8C8}" destId="{67104CA9-40D7-4F9B-94DA-818B252665EC}" srcOrd="0" destOrd="0" presId="urn:microsoft.com/office/officeart/2005/8/layout/cycle5"/>
    <dgm:cxn modelId="{D94CB855-E2F1-4DEA-86C9-2A06D1F92421}" srcId="{13A140C0-826E-4A9A-8049-BD51F38933B3}" destId="{2330485B-D149-4B11-AAD6-A1C6A97E53DD}" srcOrd="0" destOrd="0" parTransId="{1A838A3F-DDA9-41A5-944C-B92ED14CC240}" sibTransId="{C6C86A30-B3AB-4F5A-8574-EFBD52B92101}"/>
    <dgm:cxn modelId="{9FD6A979-512D-48F4-98A4-5D1A411CA5B7}" type="presOf" srcId="{9EECD77C-E842-471D-AFCD-F77B7788691D}" destId="{F8DCCA71-B20C-44E7-AA01-72F07B98CD2B}" srcOrd="0" destOrd="0" presId="urn:microsoft.com/office/officeart/2005/8/layout/cycle5"/>
    <dgm:cxn modelId="{23A98F87-759E-4EE4-902A-45AB5C368A39}" type="presOf" srcId="{2FB283BC-8AF7-47D7-857B-203F2D30F96B}" destId="{E24F960E-EF19-4F2B-9580-D63C7B3AD6D3}" srcOrd="0" destOrd="0" presId="urn:microsoft.com/office/officeart/2005/8/layout/cycle5"/>
    <dgm:cxn modelId="{602E779E-F4AB-4FCF-9CCE-5D4521B62E65}" type="presOf" srcId="{24F33E7A-7E5A-410B-B19F-0AC05179FBA9}" destId="{C45A43CD-046F-4B4E-A51B-DD770E5DAD51}" srcOrd="0" destOrd="0" presId="urn:microsoft.com/office/officeart/2005/8/layout/cycle5"/>
    <dgm:cxn modelId="{B7A2CFB8-F8C4-4F23-8373-7758126F941D}" type="presOf" srcId="{3F2FE314-AE6D-499A-8A4B-23BB22319730}" destId="{558EF25B-DE25-4D22-8438-7AB21AE1326D}" srcOrd="0" destOrd="0" presId="urn:microsoft.com/office/officeart/2005/8/layout/cycle5"/>
    <dgm:cxn modelId="{725B69C5-9719-4DB5-8867-EF5CFC1F616A}" type="presOf" srcId="{78DEDC5D-5D20-4B2F-ABD4-BA88401005F8}" destId="{5C772DC0-5988-4AED-9A80-E8B14CDA28A5}" srcOrd="0" destOrd="0" presId="urn:microsoft.com/office/officeart/2005/8/layout/cycle5"/>
    <dgm:cxn modelId="{79E94ED0-3473-424E-A2A6-FA3E705547A5}" type="presOf" srcId="{13A140C0-826E-4A9A-8049-BD51F38933B3}" destId="{BC7AB371-3FAF-49C7-BED9-D7003E137754}" srcOrd="0" destOrd="0" presId="urn:microsoft.com/office/officeart/2005/8/layout/cycle5"/>
    <dgm:cxn modelId="{3BC4E5E1-0A32-495D-B090-A0788EEFB843}" srcId="{13A140C0-826E-4A9A-8049-BD51F38933B3}" destId="{78DEDC5D-5D20-4B2F-ABD4-BA88401005F8}" srcOrd="4" destOrd="0" parTransId="{8E2E6B06-326A-4C5C-9574-1862F7CD96BC}" sibTransId="{2FB283BC-8AF7-47D7-857B-203F2D30F96B}"/>
    <dgm:cxn modelId="{F6582AE3-5A76-462E-832F-460111A81656}" type="presOf" srcId="{208C87CF-BC85-445C-9E70-84D99307BC51}" destId="{C0EA3253-E4F1-45D2-AF7E-B879D39504DE}" srcOrd="0" destOrd="0" presId="urn:microsoft.com/office/officeart/2005/8/layout/cycle5"/>
    <dgm:cxn modelId="{602A5EEC-1FBB-40E8-BE6F-BFDE8F26E07F}" srcId="{13A140C0-826E-4A9A-8049-BD51F38933B3}" destId="{208C87CF-BC85-445C-9E70-84D99307BC51}" srcOrd="3" destOrd="0" parTransId="{295A3AF8-6F33-4F4E-9576-8C4B354B4ACA}" sibTransId="{3F2FE314-AE6D-499A-8A4B-23BB22319730}"/>
    <dgm:cxn modelId="{8053F2FA-3461-466A-8320-041E4F27C1E7}" srcId="{13A140C0-826E-4A9A-8049-BD51F38933B3}" destId="{AC9B4C6F-F354-4C71-9592-7055BCD3D8C8}" srcOrd="1" destOrd="0" parTransId="{A7EE315F-91D3-4364-807D-8755E2C02DBC}" sibTransId="{5F0C91F6-9E5A-4A7F-8993-9E35F8F86443}"/>
    <dgm:cxn modelId="{7D9FEC51-A182-428D-990C-E23126D5AA2A}" type="presParOf" srcId="{BC7AB371-3FAF-49C7-BED9-D7003E137754}" destId="{508C8A11-B54B-48BD-9D5C-787E362E383D}" srcOrd="0" destOrd="0" presId="urn:microsoft.com/office/officeart/2005/8/layout/cycle5"/>
    <dgm:cxn modelId="{337AB553-D1F2-4DB2-B2A2-739726EC369F}" type="presParOf" srcId="{BC7AB371-3FAF-49C7-BED9-D7003E137754}" destId="{3F65583A-2F68-46BC-9B88-3C39800F2BF9}" srcOrd="1" destOrd="0" presId="urn:microsoft.com/office/officeart/2005/8/layout/cycle5"/>
    <dgm:cxn modelId="{D75C3453-BE4E-4920-9D15-B36521994F75}" type="presParOf" srcId="{BC7AB371-3FAF-49C7-BED9-D7003E137754}" destId="{4E05C945-2703-4166-89D2-97C33C0566FA}" srcOrd="2" destOrd="0" presId="urn:microsoft.com/office/officeart/2005/8/layout/cycle5"/>
    <dgm:cxn modelId="{27668316-DF11-4AAC-9E37-3DF2DBE44ECB}" type="presParOf" srcId="{BC7AB371-3FAF-49C7-BED9-D7003E137754}" destId="{67104CA9-40D7-4F9B-94DA-818B252665EC}" srcOrd="3" destOrd="0" presId="urn:microsoft.com/office/officeart/2005/8/layout/cycle5"/>
    <dgm:cxn modelId="{541E0834-40B9-498D-9567-1CBB1D545629}" type="presParOf" srcId="{BC7AB371-3FAF-49C7-BED9-D7003E137754}" destId="{9C2329F0-9F92-4B5D-97AF-77EEFAADAD61}" srcOrd="4" destOrd="0" presId="urn:microsoft.com/office/officeart/2005/8/layout/cycle5"/>
    <dgm:cxn modelId="{3A1699F2-26A7-4660-B53B-124DA968F274}" type="presParOf" srcId="{BC7AB371-3FAF-49C7-BED9-D7003E137754}" destId="{286BB659-DA16-4855-B5FC-09B687232FC2}" srcOrd="5" destOrd="0" presId="urn:microsoft.com/office/officeart/2005/8/layout/cycle5"/>
    <dgm:cxn modelId="{0DF24EB4-01BB-432E-905C-D889A988DE45}" type="presParOf" srcId="{BC7AB371-3FAF-49C7-BED9-D7003E137754}" destId="{F8DCCA71-B20C-44E7-AA01-72F07B98CD2B}" srcOrd="6" destOrd="0" presId="urn:microsoft.com/office/officeart/2005/8/layout/cycle5"/>
    <dgm:cxn modelId="{9FBA6400-5611-4DBE-A572-D07CA2F4D7CC}" type="presParOf" srcId="{BC7AB371-3FAF-49C7-BED9-D7003E137754}" destId="{74A7C818-BBBA-4192-9CB7-C4F28E8B044F}" srcOrd="7" destOrd="0" presId="urn:microsoft.com/office/officeart/2005/8/layout/cycle5"/>
    <dgm:cxn modelId="{6AC1EB98-C00F-4E5F-9223-A30F1030187D}" type="presParOf" srcId="{BC7AB371-3FAF-49C7-BED9-D7003E137754}" destId="{C45A43CD-046F-4B4E-A51B-DD770E5DAD51}" srcOrd="8" destOrd="0" presId="urn:microsoft.com/office/officeart/2005/8/layout/cycle5"/>
    <dgm:cxn modelId="{D62C44A9-89BD-4E1F-85FA-11FE704623D3}" type="presParOf" srcId="{BC7AB371-3FAF-49C7-BED9-D7003E137754}" destId="{C0EA3253-E4F1-45D2-AF7E-B879D39504DE}" srcOrd="9" destOrd="0" presId="urn:microsoft.com/office/officeart/2005/8/layout/cycle5"/>
    <dgm:cxn modelId="{B8F6D83A-B89F-49CA-8C11-A3437D39A1E6}" type="presParOf" srcId="{BC7AB371-3FAF-49C7-BED9-D7003E137754}" destId="{0E38F64F-4CE8-4B7D-BA41-7AACF6563FC5}" srcOrd="10" destOrd="0" presId="urn:microsoft.com/office/officeart/2005/8/layout/cycle5"/>
    <dgm:cxn modelId="{33DCC8A7-4574-4AFF-91F8-5B7160CE2942}" type="presParOf" srcId="{BC7AB371-3FAF-49C7-BED9-D7003E137754}" destId="{558EF25B-DE25-4D22-8438-7AB21AE1326D}" srcOrd="11" destOrd="0" presId="urn:microsoft.com/office/officeart/2005/8/layout/cycle5"/>
    <dgm:cxn modelId="{4727A9E4-5740-4E03-90BC-E52B736EB538}" type="presParOf" srcId="{BC7AB371-3FAF-49C7-BED9-D7003E137754}" destId="{5C772DC0-5988-4AED-9A80-E8B14CDA28A5}" srcOrd="12" destOrd="0" presId="urn:microsoft.com/office/officeart/2005/8/layout/cycle5"/>
    <dgm:cxn modelId="{16530593-F979-48C5-8BC1-3B7458EFC282}" type="presParOf" srcId="{BC7AB371-3FAF-49C7-BED9-D7003E137754}" destId="{E3452E2D-B6E1-4CFB-BED3-756A59BC5A82}" srcOrd="13" destOrd="0" presId="urn:microsoft.com/office/officeart/2005/8/layout/cycle5"/>
    <dgm:cxn modelId="{446AB7D3-D6CF-4101-B181-94CC796444F2}" type="presParOf" srcId="{BC7AB371-3FAF-49C7-BED9-D7003E137754}" destId="{E24F960E-EF19-4F2B-9580-D63C7B3AD6D3}"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52F687D-6F32-4B1D-ABE1-59109B3D08EE}" type="doc">
      <dgm:prSet loTypeId="urn:microsoft.com/office/officeart/2005/8/layout/hChevron3" loCatId="process" qsTypeId="urn:microsoft.com/office/officeart/2005/8/quickstyle/simple1" qsCatId="simple" csTypeId="urn:microsoft.com/office/officeart/2005/8/colors/colorful1" csCatId="colorful" phldr="1"/>
      <dgm:spPr/>
    </dgm:pt>
    <dgm:pt modelId="{29D0F561-0DBA-4551-BA08-B31CAA5D8C8F}">
      <dgm:prSet phldrT="[Text]" custT="1"/>
      <dgm:spPr/>
      <dgm:t>
        <a:bodyPr/>
        <a:lstStyle/>
        <a:p>
          <a:r>
            <a:rPr lang="en-IN" sz="1600" dirty="0">
              <a:latin typeface="Arial" panose="020B0604020202020204" pitchFamily="34" charset="0"/>
              <a:cs typeface="Arial" panose="020B0604020202020204" pitchFamily="34" charset="0"/>
            </a:rPr>
            <a:t>Plan</a:t>
          </a:r>
        </a:p>
      </dgm:t>
    </dgm:pt>
    <dgm:pt modelId="{D815BE3F-C7A2-4007-B65A-D1AE7C9DB002}" type="parTrans" cxnId="{FEA1BF09-B43F-4942-9841-D74CDDAD3AE4}">
      <dgm:prSet/>
      <dgm:spPr/>
      <dgm:t>
        <a:bodyPr/>
        <a:lstStyle/>
        <a:p>
          <a:endParaRPr lang="en-IN" sz="1600">
            <a:latin typeface="Arial" panose="020B0604020202020204" pitchFamily="34" charset="0"/>
            <a:cs typeface="Arial" panose="020B0604020202020204" pitchFamily="34" charset="0"/>
          </a:endParaRPr>
        </a:p>
      </dgm:t>
    </dgm:pt>
    <dgm:pt modelId="{44A7734A-91F0-42B2-A005-264363DD5899}" type="sibTrans" cxnId="{FEA1BF09-B43F-4942-9841-D74CDDAD3AE4}">
      <dgm:prSet/>
      <dgm:spPr/>
      <dgm:t>
        <a:bodyPr/>
        <a:lstStyle/>
        <a:p>
          <a:endParaRPr lang="en-IN" sz="1600">
            <a:latin typeface="Arial" panose="020B0604020202020204" pitchFamily="34" charset="0"/>
            <a:cs typeface="Arial" panose="020B0604020202020204" pitchFamily="34" charset="0"/>
          </a:endParaRPr>
        </a:p>
      </dgm:t>
    </dgm:pt>
    <dgm:pt modelId="{3AF65FF7-B231-4140-B426-6C45FBAB2650}">
      <dgm:prSet phldrT="[Text]" custT="1"/>
      <dgm:spPr/>
      <dgm:t>
        <a:bodyPr/>
        <a:lstStyle/>
        <a:p>
          <a:r>
            <a:rPr lang="en-IN" sz="1600" dirty="0">
              <a:latin typeface="Arial" panose="020B0604020202020204" pitchFamily="34" charset="0"/>
              <a:cs typeface="Arial" panose="020B0604020202020204" pitchFamily="34" charset="0"/>
            </a:rPr>
            <a:t>Code</a:t>
          </a:r>
        </a:p>
      </dgm:t>
    </dgm:pt>
    <dgm:pt modelId="{ED2A33B3-C0D3-42BE-B6CE-27ADDC66DCA6}" type="parTrans" cxnId="{C4056E96-0345-44F3-9DE2-59D347CFF856}">
      <dgm:prSet/>
      <dgm:spPr/>
      <dgm:t>
        <a:bodyPr/>
        <a:lstStyle/>
        <a:p>
          <a:endParaRPr lang="en-IN" sz="1600">
            <a:latin typeface="Arial" panose="020B0604020202020204" pitchFamily="34" charset="0"/>
            <a:cs typeface="Arial" panose="020B0604020202020204" pitchFamily="34" charset="0"/>
          </a:endParaRPr>
        </a:p>
      </dgm:t>
    </dgm:pt>
    <dgm:pt modelId="{87AA39B9-EC6A-481E-860C-AB9257F1F461}" type="sibTrans" cxnId="{C4056E96-0345-44F3-9DE2-59D347CFF856}">
      <dgm:prSet/>
      <dgm:spPr/>
      <dgm:t>
        <a:bodyPr/>
        <a:lstStyle/>
        <a:p>
          <a:endParaRPr lang="en-IN" sz="1600">
            <a:latin typeface="Arial" panose="020B0604020202020204" pitchFamily="34" charset="0"/>
            <a:cs typeface="Arial" panose="020B0604020202020204" pitchFamily="34" charset="0"/>
          </a:endParaRPr>
        </a:p>
      </dgm:t>
    </dgm:pt>
    <dgm:pt modelId="{4EB5BA45-9A50-4ED3-9409-01D5F3249178}">
      <dgm:prSet phldrT="[Text]" custT="1"/>
      <dgm:spPr/>
      <dgm:t>
        <a:bodyPr/>
        <a:lstStyle/>
        <a:p>
          <a:r>
            <a:rPr lang="en-IN" sz="1600" dirty="0">
              <a:latin typeface="Arial" panose="020B0604020202020204" pitchFamily="34" charset="0"/>
              <a:cs typeface="Arial" panose="020B0604020202020204" pitchFamily="34" charset="0"/>
            </a:rPr>
            <a:t>Build</a:t>
          </a:r>
        </a:p>
      </dgm:t>
    </dgm:pt>
    <dgm:pt modelId="{2D455651-96CB-4C00-A49F-A8CCA163B1E6}" type="parTrans" cxnId="{34AAA94B-AE20-487D-BC47-5AE6AA78E0B3}">
      <dgm:prSet/>
      <dgm:spPr/>
      <dgm:t>
        <a:bodyPr/>
        <a:lstStyle/>
        <a:p>
          <a:endParaRPr lang="en-IN" sz="1600">
            <a:latin typeface="Arial" panose="020B0604020202020204" pitchFamily="34" charset="0"/>
            <a:cs typeface="Arial" panose="020B0604020202020204" pitchFamily="34" charset="0"/>
          </a:endParaRPr>
        </a:p>
      </dgm:t>
    </dgm:pt>
    <dgm:pt modelId="{9A9BB7CF-6FD5-4D25-857F-54E26A0E8FEE}" type="sibTrans" cxnId="{34AAA94B-AE20-487D-BC47-5AE6AA78E0B3}">
      <dgm:prSet/>
      <dgm:spPr/>
      <dgm:t>
        <a:bodyPr/>
        <a:lstStyle/>
        <a:p>
          <a:endParaRPr lang="en-IN" sz="1600">
            <a:latin typeface="Arial" panose="020B0604020202020204" pitchFamily="34" charset="0"/>
            <a:cs typeface="Arial" panose="020B0604020202020204" pitchFamily="34" charset="0"/>
          </a:endParaRPr>
        </a:p>
      </dgm:t>
    </dgm:pt>
    <dgm:pt modelId="{A40F6DC8-BAB4-47DD-B964-8CCE82ABE319}">
      <dgm:prSet phldrT="[Text]" custT="1"/>
      <dgm:spPr/>
      <dgm:t>
        <a:bodyPr/>
        <a:lstStyle/>
        <a:p>
          <a:r>
            <a:rPr lang="en-IN" sz="1600" dirty="0">
              <a:latin typeface="Arial" panose="020B0604020202020204" pitchFamily="34" charset="0"/>
              <a:cs typeface="Arial" panose="020B0604020202020204" pitchFamily="34" charset="0"/>
            </a:rPr>
            <a:t>Test</a:t>
          </a:r>
        </a:p>
      </dgm:t>
    </dgm:pt>
    <dgm:pt modelId="{7C5C5CA6-AB67-4769-B872-0A79D5ADCD66}" type="parTrans" cxnId="{D5088F85-EB9C-4D72-BBA9-B4FFB2A26B95}">
      <dgm:prSet/>
      <dgm:spPr/>
      <dgm:t>
        <a:bodyPr/>
        <a:lstStyle/>
        <a:p>
          <a:endParaRPr lang="en-IN"/>
        </a:p>
      </dgm:t>
    </dgm:pt>
    <dgm:pt modelId="{8531E5A9-867F-4D17-B2D2-65EC12D71457}" type="sibTrans" cxnId="{D5088F85-EB9C-4D72-BBA9-B4FFB2A26B95}">
      <dgm:prSet/>
      <dgm:spPr/>
      <dgm:t>
        <a:bodyPr/>
        <a:lstStyle/>
        <a:p>
          <a:endParaRPr lang="en-IN"/>
        </a:p>
      </dgm:t>
    </dgm:pt>
    <dgm:pt modelId="{8C8A360D-AD98-41E3-B346-CAD6EA72437D}">
      <dgm:prSet phldrT="[Text]" custT="1"/>
      <dgm:spPr/>
      <dgm:t>
        <a:bodyPr/>
        <a:lstStyle/>
        <a:p>
          <a:r>
            <a:rPr lang="en-IN" sz="1600" dirty="0">
              <a:latin typeface="Arial" panose="020B0604020202020204" pitchFamily="34" charset="0"/>
              <a:cs typeface="Arial" panose="020B0604020202020204" pitchFamily="34" charset="0"/>
            </a:rPr>
            <a:t>Release</a:t>
          </a:r>
        </a:p>
      </dgm:t>
    </dgm:pt>
    <dgm:pt modelId="{1D908F6A-4A19-4A1C-A0C4-872AA43A707E}" type="parTrans" cxnId="{B4DEF887-2AF2-4A7E-98C5-E1178DC6A646}">
      <dgm:prSet/>
      <dgm:spPr/>
      <dgm:t>
        <a:bodyPr/>
        <a:lstStyle/>
        <a:p>
          <a:endParaRPr lang="en-IN"/>
        </a:p>
      </dgm:t>
    </dgm:pt>
    <dgm:pt modelId="{1092F602-6F64-488A-96D9-980089622090}" type="sibTrans" cxnId="{B4DEF887-2AF2-4A7E-98C5-E1178DC6A646}">
      <dgm:prSet/>
      <dgm:spPr/>
      <dgm:t>
        <a:bodyPr/>
        <a:lstStyle/>
        <a:p>
          <a:endParaRPr lang="en-IN"/>
        </a:p>
      </dgm:t>
    </dgm:pt>
    <dgm:pt modelId="{911C9586-7364-402B-A22A-A80E11CD64C3}">
      <dgm:prSet phldrT="[Text]" custT="1"/>
      <dgm:spPr/>
      <dgm:t>
        <a:bodyPr/>
        <a:lstStyle/>
        <a:p>
          <a:r>
            <a:rPr lang="en-IN" sz="1600" dirty="0">
              <a:latin typeface="Arial" panose="020B0604020202020204" pitchFamily="34" charset="0"/>
              <a:cs typeface="Arial" panose="020B0604020202020204" pitchFamily="34" charset="0"/>
            </a:rPr>
            <a:t>Deploy</a:t>
          </a:r>
        </a:p>
      </dgm:t>
    </dgm:pt>
    <dgm:pt modelId="{9638636D-6DB1-48DB-A86F-CA58EAB961E2}" type="parTrans" cxnId="{06E89F76-3199-4A6F-815C-0BF22A2FC119}">
      <dgm:prSet/>
      <dgm:spPr/>
      <dgm:t>
        <a:bodyPr/>
        <a:lstStyle/>
        <a:p>
          <a:endParaRPr lang="en-IN"/>
        </a:p>
      </dgm:t>
    </dgm:pt>
    <dgm:pt modelId="{DFEB5426-6672-467F-A283-B5A448ED830B}" type="sibTrans" cxnId="{06E89F76-3199-4A6F-815C-0BF22A2FC119}">
      <dgm:prSet/>
      <dgm:spPr/>
      <dgm:t>
        <a:bodyPr/>
        <a:lstStyle/>
        <a:p>
          <a:endParaRPr lang="en-IN"/>
        </a:p>
      </dgm:t>
    </dgm:pt>
    <dgm:pt modelId="{285498D6-FE0B-475A-9026-AC34F226F367}">
      <dgm:prSet phldrT="[Text]" custT="1"/>
      <dgm:spPr/>
      <dgm:t>
        <a:bodyPr/>
        <a:lstStyle/>
        <a:p>
          <a:r>
            <a:rPr lang="en-IN" sz="1600" dirty="0">
              <a:latin typeface="Arial" panose="020B0604020202020204" pitchFamily="34" charset="0"/>
              <a:cs typeface="Arial" panose="020B0604020202020204" pitchFamily="34" charset="0"/>
            </a:rPr>
            <a:t>Operate</a:t>
          </a:r>
        </a:p>
      </dgm:t>
    </dgm:pt>
    <dgm:pt modelId="{3E73B009-1159-4A15-A764-8EFB97C6CABA}" type="parTrans" cxnId="{035F6605-E8CD-438A-BA5A-677DE1D54A67}">
      <dgm:prSet/>
      <dgm:spPr/>
      <dgm:t>
        <a:bodyPr/>
        <a:lstStyle/>
        <a:p>
          <a:endParaRPr lang="en-IN"/>
        </a:p>
      </dgm:t>
    </dgm:pt>
    <dgm:pt modelId="{61C517DE-B166-4635-89D0-8114475EAB78}" type="sibTrans" cxnId="{035F6605-E8CD-438A-BA5A-677DE1D54A67}">
      <dgm:prSet/>
      <dgm:spPr/>
      <dgm:t>
        <a:bodyPr/>
        <a:lstStyle/>
        <a:p>
          <a:endParaRPr lang="en-IN"/>
        </a:p>
      </dgm:t>
    </dgm:pt>
    <dgm:pt modelId="{8F625B58-4C23-4F7C-94EE-DF6903555AF7}">
      <dgm:prSet phldrT="[Text]" custT="1"/>
      <dgm:spPr/>
      <dgm:t>
        <a:bodyPr/>
        <a:lstStyle/>
        <a:p>
          <a:r>
            <a:rPr lang="en-IN" sz="1600" dirty="0">
              <a:latin typeface="Arial" panose="020B0604020202020204" pitchFamily="34" charset="0"/>
              <a:cs typeface="Arial" panose="020B0604020202020204" pitchFamily="34" charset="0"/>
            </a:rPr>
            <a:t>Monitor</a:t>
          </a:r>
        </a:p>
      </dgm:t>
    </dgm:pt>
    <dgm:pt modelId="{1A92984A-4083-4731-A8FB-98FABBFFAB3B}" type="parTrans" cxnId="{2EF5D775-DF32-4DED-9374-E14633786AC3}">
      <dgm:prSet/>
      <dgm:spPr/>
      <dgm:t>
        <a:bodyPr/>
        <a:lstStyle/>
        <a:p>
          <a:endParaRPr lang="en-IN"/>
        </a:p>
      </dgm:t>
    </dgm:pt>
    <dgm:pt modelId="{C9BEE809-6655-4FAE-96AA-115E2AA1D996}" type="sibTrans" cxnId="{2EF5D775-DF32-4DED-9374-E14633786AC3}">
      <dgm:prSet/>
      <dgm:spPr/>
      <dgm:t>
        <a:bodyPr/>
        <a:lstStyle/>
        <a:p>
          <a:endParaRPr lang="en-IN"/>
        </a:p>
      </dgm:t>
    </dgm:pt>
    <dgm:pt modelId="{02A5DE62-8DAD-4D98-BA36-AD3E4143C0F0}" type="pres">
      <dgm:prSet presAssocID="{D52F687D-6F32-4B1D-ABE1-59109B3D08EE}" presName="Name0" presStyleCnt="0">
        <dgm:presLayoutVars>
          <dgm:dir/>
          <dgm:resizeHandles val="exact"/>
        </dgm:presLayoutVars>
      </dgm:prSet>
      <dgm:spPr/>
    </dgm:pt>
    <dgm:pt modelId="{F14FD1DB-9624-4BBA-AC9B-96455A6EE750}" type="pres">
      <dgm:prSet presAssocID="{29D0F561-0DBA-4551-BA08-B31CAA5D8C8F}" presName="parTxOnly" presStyleLbl="node1" presStyleIdx="0" presStyleCnt="8">
        <dgm:presLayoutVars>
          <dgm:bulletEnabled val="1"/>
        </dgm:presLayoutVars>
      </dgm:prSet>
      <dgm:spPr/>
    </dgm:pt>
    <dgm:pt modelId="{3E65811A-8EF3-4291-BFA6-63291697C778}" type="pres">
      <dgm:prSet presAssocID="{44A7734A-91F0-42B2-A005-264363DD5899}" presName="parSpace" presStyleCnt="0"/>
      <dgm:spPr/>
    </dgm:pt>
    <dgm:pt modelId="{F90EDFBE-F34A-4550-A5FD-C8862A016E10}" type="pres">
      <dgm:prSet presAssocID="{3AF65FF7-B231-4140-B426-6C45FBAB2650}" presName="parTxOnly" presStyleLbl="node1" presStyleIdx="1" presStyleCnt="8">
        <dgm:presLayoutVars>
          <dgm:bulletEnabled val="1"/>
        </dgm:presLayoutVars>
      </dgm:prSet>
      <dgm:spPr/>
    </dgm:pt>
    <dgm:pt modelId="{5298DB36-F8D0-499E-B09B-9F1131F28501}" type="pres">
      <dgm:prSet presAssocID="{87AA39B9-EC6A-481E-860C-AB9257F1F461}" presName="parSpace" presStyleCnt="0"/>
      <dgm:spPr/>
    </dgm:pt>
    <dgm:pt modelId="{4909DA8C-774E-4A7B-BCC7-3F3FE8D45269}" type="pres">
      <dgm:prSet presAssocID="{4EB5BA45-9A50-4ED3-9409-01D5F3249178}" presName="parTxOnly" presStyleLbl="node1" presStyleIdx="2" presStyleCnt="8">
        <dgm:presLayoutVars>
          <dgm:bulletEnabled val="1"/>
        </dgm:presLayoutVars>
      </dgm:prSet>
      <dgm:spPr/>
    </dgm:pt>
    <dgm:pt modelId="{7E14A35A-3461-42EC-B3D0-C140E4E96D16}" type="pres">
      <dgm:prSet presAssocID="{9A9BB7CF-6FD5-4D25-857F-54E26A0E8FEE}" presName="parSpace" presStyleCnt="0"/>
      <dgm:spPr/>
    </dgm:pt>
    <dgm:pt modelId="{0D9CD169-D0B5-4BB1-84AC-7EA9F7AC9256}" type="pres">
      <dgm:prSet presAssocID="{A40F6DC8-BAB4-47DD-B964-8CCE82ABE319}" presName="parTxOnly" presStyleLbl="node1" presStyleIdx="3" presStyleCnt="8">
        <dgm:presLayoutVars>
          <dgm:bulletEnabled val="1"/>
        </dgm:presLayoutVars>
      </dgm:prSet>
      <dgm:spPr/>
    </dgm:pt>
    <dgm:pt modelId="{2C586A0D-5D8E-476E-A978-6CFBEB1D3F55}" type="pres">
      <dgm:prSet presAssocID="{8531E5A9-867F-4D17-B2D2-65EC12D71457}" presName="parSpace" presStyleCnt="0"/>
      <dgm:spPr/>
    </dgm:pt>
    <dgm:pt modelId="{69624E36-A1CB-47A1-BBDD-36DC35CDD070}" type="pres">
      <dgm:prSet presAssocID="{8C8A360D-AD98-41E3-B346-CAD6EA72437D}" presName="parTxOnly" presStyleLbl="node1" presStyleIdx="4" presStyleCnt="8">
        <dgm:presLayoutVars>
          <dgm:bulletEnabled val="1"/>
        </dgm:presLayoutVars>
      </dgm:prSet>
      <dgm:spPr/>
    </dgm:pt>
    <dgm:pt modelId="{4A245335-0B29-4ECA-93CE-0915318ACBE3}" type="pres">
      <dgm:prSet presAssocID="{1092F602-6F64-488A-96D9-980089622090}" presName="parSpace" presStyleCnt="0"/>
      <dgm:spPr/>
    </dgm:pt>
    <dgm:pt modelId="{EB686D4C-CD15-47C1-B3F3-EE2952A904D0}" type="pres">
      <dgm:prSet presAssocID="{911C9586-7364-402B-A22A-A80E11CD64C3}" presName="parTxOnly" presStyleLbl="node1" presStyleIdx="5" presStyleCnt="8">
        <dgm:presLayoutVars>
          <dgm:bulletEnabled val="1"/>
        </dgm:presLayoutVars>
      </dgm:prSet>
      <dgm:spPr/>
    </dgm:pt>
    <dgm:pt modelId="{3843A90D-257A-4480-9FFC-C48CDC27D708}" type="pres">
      <dgm:prSet presAssocID="{DFEB5426-6672-467F-A283-B5A448ED830B}" presName="parSpace" presStyleCnt="0"/>
      <dgm:spPr/>
    </dgm:pt>
    <dgm:pt modelId="{97603A0E-BE90-495F-AFD6-2F6CF703F876}" type="pres">
      <dgm:prSet presAssocID="{285498D6-FE0B-475A-9026-AC34F226F367}" presName="parTxOnly" presStyleLbl="node1" presStyleIdx="6" presStyleCnt="8">
        <dgm:presLayoutVars>
          <dgm:bulletEnabled val="1"/>
        </dgm:presLayoutVars>
      </dgm:prSet>
      <dgm:spPr/>
    </dgm:pt>
    <dgm:pt modelId="{35C5D7DF-DEDE-46AD-9569-CA035F6EA678}" type="pres">
      <dgm:prSet presAssocID="{61C517DE-B166-4635-89D0-8114475EAB78}" presName="parSpace" presStyleCnt="0"/>
      <dgm:spPr/>
    </dgm:pt>
    <dgm:pt modelId="{F366D86B-5B8D-4DFA-8E2A-9073B2BEE4F6}" type="pres">
      <dgm:prSet presAssocID="{8F625B58-4C23-4F7C-94EE-DF6903555AF7}" presName="parTxOnly" presStyleLbl="node1" presStyleIdx="7" presStyleCnt="8">
        <dgm:presLayoutVars>
          <dgm:bulletEnabled val="1"/>
        </dgm:presLayoutVars>
      </dgm:prSet>
      <dgm:spPr/>
    </dgm:pt>
  </dgm:ptLst>
  <dgm:cxnLst>
    <dgm:cxn modelId="{035F6605-E8CD-438A-BA5A-677DE1D54A67}" srcId="{D52F687D-6F32-4B1D-ABE1-59109B3D08EE}" destId="{285498D6-FE0B-475A-9026-AC34F226F367}" srcOrd="6" destOrd="0" parTransId="{3E73B009-1159-4A15-A764-8EFB97C6CABA}" sibTransId="{61C517DE-B166-4635-89D0-8114475EAB78}"/>
    <dgm:cxn modelId="{FEA1BF09-B43F-4942-9841-D74CDDAD3AE4}" srcId="{D52F687D-6F32-4B1D-ABE1-59109B3D08EE}" destId="{29D0F561-0DBA-4551-BA08-B31CAA5D8C8F}" srcOrd="0" destOrd="0" parTransId="{D815BE3F-C7A2-4007-B65A-D1AE7C9DB002}" sibTransId="{44A7734A-91F0-42B2-A005-264363DD5899}"/>
    <dgm:cxn modelId="{1F287B5F-83E1-465F-9400-9BD9E83C806A}" type="presOf" srcId="{4EB5BA45-9A50-4ED3-9409-01D5F3249178}" destId="{4909DA8C-774E-4A7B-BCC7-3F3FE8D45269}" srcOrd="0" destOrd="0" presId="urn:microsoft.com/office/officeart/2005/8/layout/hChevron3"/>
    <dgm:cxn modelId="{BBB4DE69-D13C-4B2E-9236-9CEC0DBC8A3E}" type="presOf" srcId="{8C8A360D-AD98-41E3-B346-CAD6EA72437D}" destId="{69624E36-A1CB-47A1-BBDD-36DC35CDD070}" srcOrd="0" destOrd="0" presId="urn:microsoft.com/office/officeart/2005/8/layout/hChevron3"/>
    <dgm:cxn modelId="{E542436A-58A1-4EB8-999D-31E7DAB3B8CF}" type="presOf" srcId="{D52F687D-6F32-4B1D-ABE1-59109B3D08EE}" destId="{02A5DE62-8DAD-4D98-BA36-AD3E4143C0F0}" srcOrd="0" destOrd="0" presId="urn:microsoft.com/office/officeart/2005/8/layout/hChevron3"/>
    <dgm:cxn modelId="{34AAA94B-AE20-487D-BC47-5AE6AA78E0B3}" srcId="{D52F687D-6F32-4B1D-ABE1-59109B3D08EE}" destId="{4EB5BA45-9A50-4ED3-9409-01D5F3249178}" srcOrd="2" destOrd="0" parTransId="{2D455651-96CB-4C00-A49F-A8CCA163B1E6}" sibTransId="{9A9BB7CF-6FD5-4D25-857F-54E26A0E8FEE}"/>
    <dgm:cxn modelId="{2EF5D775-DF32-4DED-9374-E14633786AC3}" srcId="{D52F687D-6F32-4B1D-ABE1-59109B3D08EE}" destId="{8F625B58-4C23-4F7C-94EE-DF6903555AF7}" srcOrd="7" destOrd="0" parTransId="{1A92984A-4083-4731-A8FB-98FABBFFAB3B}" sibTransId="{C9BEE809-6655-4FAE-96AA-115E2AA1D996}"/>
    <dgm:cxn modelId="{06E89F76-3199-4A6F-815C-0BF22A2FC119}" srcId="{D52F687D-6F32-4B1D-ABE1-59109B3D08EE}" destId="{911C9586-7364-402B-A22A-A80E11CD64C3}" srcOrd="5" destOrd="0" parTransId="{9638636D-6DB1-48DB-A86F-CA58EAB961E2}" sibTransId="{DFEB5426-6672-467F-A283-B5A448ED830B}"/>
    <dgm:cxn modelId="{D5088F85-EB9C-4D72-BBA9-B4FFB2A26B95}" srcId="{D52F687D-6F32-4B1D-ABE1-59109B3D08EE}" destId="{A40F6DC8-BAB4-47DD-B964-8CCE82ABE319}" srcOrd="3" destOrd="0" parTransId="{7C5C5CA6-AB67-4769-B872-0A79D5ADCD66}" sibTransId="{8531E5A9-867F-4D17-B2D2-65EC12D71457}"/>
    <dgm:cxn modelId="{B4DEF887-2AF2-4A7E-98C5-E1178DC6A646}" srcId="{D52F687D-6F32-4B1D-ABE1-59109B3D08EE}" destId="{8C8A360D-AD98-41E3-B346-CAD6EA72437D}" srcOrd="4" destOrd="0" parTransId="{1D908F6A-4A19-4A1C-A0C4-872AA43A707E}" sibTransId="{1092F602-6F64-488A-96D9-980089622090}"/>
    <dgm:cxn modelId="{C4056E96-0345-44F3-9DE2-59D347CFF856}" srcId="{D52F687D-6F32-4B1D-ABE1-59109B3D08EE}" destId="{3AF65FF7-B231-4140-B426-6C45FBAB2650}" srcOrd="1" destOrd="0" parTransId="{ED2A33B3-C0D3-42BE-B6CE-27ADDC66DCA6}" sibTransId="{87AA39B9-EC6A-481E-860C-AB9257F1F461}"/>
    <dgm:cxn modelId="{A2F74497-47F3-4226-BCC1-5E85D5D6548C}" type="presOf" srcId="{8F625B58-4C23-4F7C-94EE-DF6903555AF7}" destId="{F366D86B-5B8D-4DFA-8E2A-9073B2BEE4F6}" srcOrd="0" destOrd="0" presId="urn:microsoft.com/office/officeart/2005/8/layout/hChevron3"/>
    <dgm:cxn modelId="{FDB9F1D3-F6A3-4992-BF23-7614E4D897BD}" type="presOf" srcId="{3AF65FF7-B231-4140-B426-6C45FBAB2650}" destId="{F90EDFBE-F34A-4550-A5FD-C8862A016E10}" srcOrd="0" destOrd="0" presId="urn:microsoft.com/office/officeart/2005/8/layout/hChevron3"/>
    <dgm:cxn modelId="{0B88E9DF-927B-4EC0-81F8-F51AAAAEB3BF}" type="presOf" srcId="{285498D6-FE0B-475A-9026-AC34F226F367}" destId="{97603A0E-BE90-495F-AFD6-2F6CF703F876}" srcOrd="0" destOrd="0" presId="urn:microsoft.com/office/officeart/2005/8/layout/hChevron3"/>
    <dgm:cxn modelId="{8F8515E9-292C-4E36-B402-40700D6352C6}" type="presOf" srcId="{A40F6DC8-BAB4-47DD-B964-8CCE82ABE319}" destId="{0D9CD169-D0B5-4BB1-84AC-7EA9F7AC9256}" srcOrd="0" destOrd="0" presId="urn:microsoft.com/office/officeart/2005/8/layout/hChevron3"/>
    <dgm:cxn modelId="{065305F3-71AC-47DA-83FA-C917EB56AED5}" type="presOf" srcId="{29D0F561-0DBA-4551-BA08-B31CAA5D8C8F}" destId="{F14FD1DB-9624-4BBA-AC9B-96455A6EE750}" srcOrd="0" destOrd="0" presId="urn:microsoft.com/office/officeart/2005/8/layout/hChevron3"/>
    <dgm:cxn modelId="{DAD171F4-A29B-4B51-AEBB-E9CF2FD75917}" type="presOf" srcId="{911C9586-7364-402B-A22A-A80E11CD64C3}" destId="{EB686D4C-CD15-47C1-B3F3-EE2952A904D0}" srcOrd="0" destOrd="0" presId="urn:microsoft.com/office/officeart/2005/8/layout/hChevron3"/>
    <dgm:cxn modelId="{2035DD09-2C63-4B84-B0D7-8FB9A4C241CF}" type="presParOf" srcId="{02A5DE62-8DAD-4D98-BA36-AD3E4143C0F0}" destId="{F14FD1DB-9624-4BBA-AC9B-96455A6EE750}" srcOrd="0" destOrd="0" presId="urn:microsoft.com/office/officeart/2005/8/layout/hChevron3"/>
    <dgm:cxn modelId="{6D592AF9-6275-4E2E-981A-45D5011000CC}" type="presParOf" srcId="{02A5DE62-8DAD-4D98-BA36-AD3E4143C0F0}" destId="{3E65811A-8EF3-4291-BFA6-63291697C778}" srcOrd="1" destOrd="0" presId="urn:microsoft.com/office/officeart/2005/8/layout/hChevron3"/>
    <dgm:cxn modelId="{588BE7EE-8DC8-41AF-8EB8-D79C1696298F}" type="presParOf" srcId="{02A5DE62-8DAD-4D98-BA36-AD3E4143C0F0}" destId="{F90EDFBE-F34A-4550-A5FD-C8862A016E10}" srcOrd="2" destOrd="0" presId="urn:microsoft.com/office/officeart/2005/8/layout/hChevron3"/>
    <dgm:cxn modelId="{E7B42B68-4BAA-4DD2-A70B-6D9ABDE381F6}" type="presParOf" srcId="{02A5DE62-8DAD-4D98-BA36-AD3E4143C0F0}" destId="{5298DB36-F8D0-499E-B09B-9F1131F28501}" srcOrd="3" destOrd="0" presId="urn:microsoft.com/office/officeart/2005/8/layout/hChevron3"/>
    <dgm:cxn modelId="{C60377C3-3403-400D-A70C-680AE4E4783C}" type="presParOf" srcId="{02A5DE62-8DAD-4D98-BA36-AD3E4143C0F0}" destId="{4909DA8C-774E-4A7B-BCC7-3F3FE8D45269}" srcOrd="4" destOrd="0" presId="urn:microsoft.com/office/officeart/2005/8/layout/hChevron3"/>
    <dgm:cxn modelId="{C8EF9FC9-9465-4594-97AF-1E63C1667B86}" type="presParOf" srcId="{02A5DE62-8DAD-4D98-BA36-AD3E4143C0F0}" destId="{7E14A35A-3461-42EC-B3D0-C140E4E96D16}" srcOrd="5" destOrd="0" presId="urn:microsoft.com/office/officeart/2005/8/layout/hChevron3"/>
    <dgm:cxn modelId="{BE814F6E-2235-494F-86E5-2D84901A3B61}" type="presParOf" srcId="{02A5DE62-8DAD-4D98-BA36-AD3E4143C0F0}" destId="{0D9CD169-D0B5-4BB1-84AC-7EA9F7AC9256}" srcOrd="6" destOrd="0" presId="urn:microsoft.com/office/officeart/2005/8/layout/hChevron3"/>
    <dgm:cxn modelId="{681FA10A-81CE-44D4-8318-2D5CA26027A7}" type="presParOf" srcId="{02A5DE62-8DAD-4D98-BA36-AD3E4143C0F0}" destId="{2C586A0D-5D8E-476E-A978-6CFBEB1D3F55}" srcOrd="7" destOrd="0" presId="urn:microsoft.com/office/officeart/2005/8/layout/hChevron3"/>
    <dgm:cxn modelId="{6E20AC46-28A7-4A99-A279-B3E7A2C10724}" type="presParOf" srcId="{02A5DE62-8DAD-4D98-BA36-AD3E4143C0F0}" destId="{69624E36-A1CB-47A1-BBDD-36DC35CDD070}" srcOrd="8" destOrd="0" presId="urn:microsoft.com/office/officeart/2005/8/layout/hChevron3"/>
    <dgm:cxn modelId="{9FF12EE2-9A1C-4C07-A468-F3127EE53469}" type="presParOf" srcId="{02A5DE62-8DAD-4D98-BA36-AD3E4143C0F0}" destId="{4A245335-0B29-4ECA-93CE-0915318ACBE3}" srcOrd="9" destOrd="0" presId="urn:microsoft.com/office/officeart/2005/8/layout/hChevron3"/>
    <dgm:cxn modelId="{14D1EE7E-49BA-45F3-AF11-BD21A34FD42B}" type="presParOf" srcId="{02A5DE62-8DAD-4D98-BA36-AD3E4143C0F0}" destId="{EB686D4C-CD15-47C1-B3F3-EE2952A904D0}" srcOrd="10" destOrd="0" presId="urn:microsoft.com/office/officeart/2005/8/layout/hChevron3"/>
    <dgm:cxn modelId="{A1DDE3E8-DE98-4A6B-93E1-F608FB3DBE09}" type="presParOf" srcId="{02A5DE62-8DAD-4D98-BA36-AD3E4143C0F0}" destId="{3843A90D-257A-4480-9FFC-C48CDC27D708}" srcOrd="11" destOrd="0" presId="urn:microsoft.com/office/officeart/2005/8/layout/hChevron3"/>
    <dgm:cxn modelId="{2FE23FB6-DCF9-4180-B76D-9DA680360412}" type="presParOf" srcId="{02A5DE62-8DAD-4D98-BA36-AD3E4143C0F0}" destId="{97603A0E-BE90-495F-AFD6-2F6CF703F876}" srcOrd="12" destOrd="0" presId="urn:microsoft.com/office/officeart/2005/8/layout/hChevron3"/>
    <dgm:cxn modelId="{4839813E-E729-42AD-A339-FE8477DFA188}" type="presParOf" srcId="{02A5DE62-8DAD-4D98-BA36-AD3E4143C0F0}" destId="{35C5D7DF-DEDE-46AD-9569-CA035F6EA678}" srcOrd="13" destOrd="0" presId="urn:microsoft.com/office/officeart/2005/8/layout/hChevron3"/>
    <dgm:cxn modelId="{AAD04D46-4DCC-4D97-9319-EBD9FB0C5299}" type="presParOf" srcId="{02A5DE62-8DAD-4D98-BA36-AD3E4143C0F0}" destId="{F366D86B-5B8D-4DFA-8E2A-9073B2BEE4F6}" srcOrd="1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23E10F7-C609-45E3-B2CF-5AD6CCA9C053}" type="doc">
      <dgm:prSet loTypeId="urn:microsoft.com/office/officeart/2011/layout/CircleProcess" loCatId="process" qsTypeId="urn:microsoft.com/office/officeart/2005/8/quickstyle/simple1" qsCatId="simple" csTypeId="urn:microsoft.com/office/officeart/2005/8/colors/colorful1" csCatId="colorful" phldr="1"/>
      <dgm:spPr/>
      <dgm:t>
        <a:bodyPr/>
        <a:lstStyle/>
        <a:p>
          <a:endParaRPr lang="en-IN"/>
        </a:p>
      </dgm:t>
    </dgm:pt>
    <dgm:pt modelId="{08D789CB-6C15-4D9A-AE30-6E44DAFEEEE1}">
      <dgm:prSet phldrT="[Text]" custT="1"/>
      <dgm:spPr/>
      <dgm:t>
        <a:bodyPr/>
        <a:lstStyle/>
        <a:p>
          <a:r>
            <a:rPr lang="en-IN" sz="1200" dirty="0">
              <a:latin typeface="Arial" panose="020B0604020202020204" pitchFamily="34" charset="0"/>
              <a:cs typeface="Arial" panose="020B0604020202020204" pitchFamily="34" charset="0"/>
            </a:rPr>
            <a:t>Formulate Data Science Problem</a:t>
          </a:r>
        </a:p>
      </dgm:t>
    </dgm:pt>
    <dgm:pt modelId="{97D0ACFB-B7D8-414E-8EA0-0DE50D7D5134}" type="parTrans" cxnId="{401C92B3-29A0-4EDB-992D-F056EFA4BC9F}">
      <dgm:prSet/>
      <dgm:spPr/>
      <dgm:t>
        <a:bodyPr/>
        <a:lstStyle/>
        <a:p>
          <a:endParaRPr lang="en-IN" sz="1200">
            <a:latin typeface="Arial" panose="020B0604020202020204" pitchFamily="34" charset="0"/>
            <a:cs typeface="Arial" panose="020B0604020202020204" pitchFamily="34" charset="0"/>
          </a:endParaRPr>
        </a:p>
      </dgm:t>
    </dgm:pt>
    <dgm:pt modelId="{D57875A0-79F9-4D11-8C18-57CA38743B99}" type="sibTrans" cxnId="{401C92B3-29A0-4EDB-992D-F056EFA4BC9F}">
      <dgm:prSet/>
      <dgm:spPr/>
      <dgm:t>
        <a:bodyPr/>
        <a:lstStyle/>
        <a:p>
          <a:endParaRPr lang="en-IN" sz="1200">
            <a:latin typeface="Arial" panose="020B0604020202020204" pitchFamily="34" charset="0"/>
            <a:cs typeface="Arial" panose="020B0604020202020204" pitchFamily="34" charset="0"/>
          </a:endParaRPr>
        </a:p>
      </dgm:t>
    </dgm:pt>
    <dgm:pt modelId="{F0B66CF9-0D07-46CF-BD80-F1CE2219509B}">
      <dgm:prSet phldrT="[Text]" custT="1"/>
      <dgm:spPr/>
      <dgm:t>
        <a:bodyPr/>
        <a:lstStyle/>
        <a:p>
          <a:r>
            <a:rPr lang="en-IN" sz="1200" dirty="0">
              <a:latin typeface="Arial" panose="020B0604020202020204" pitchFamily="34" charset="0"/>
              <a:cs typeface="Arial" panose="020B0604020202020204" pitchFamily="34" charset="0"/>
            </a:rPr>
            <a:t>Data Collection</a:t>
          </a:r>
        </a:p>
      </dgm:t>
    </dgm:pt>
    <dgm:pt modelId="{4A24DE7D-1AFE-4009-87B7-160F5FD9AA5F}" type="parTrans" cxnId="{FC107B22-DAB2-46D6-A81D-AC4C9CB90699}">
      <dgm:prSet/>
      <dgm:spPr/>
      <dgm:t>
        <a:bodyPr/>
        <a:lstStyle/>
        <a:p>
          <a:endParaRPr lang="en-IN" sz="1200">
            <a:latin typeface="Arial" panose="020B0604020202020204" pitchFamily="34" charset="0"/>
            <a:cs typeface="Arial" panose="020B0604020202020204" pitchFamily="34" charset="0"/>
          </a:endParaRPr>
        </a:p>
      </dgm:t>
    </dgm:pt>
    <dgm:pt modelId="{E916B22F-48CD-4C47-99DE-090F69827610}" type="sibTrans" cxnId="{FC107B22-DAB2-46D6-A81D-AC4C9CB90699}">
      <dgm:prSet/>
      <dgm:spPr/>
      <dgm:t>
        <a:bodyPr/>
        <a:lstStyle/>
        <a:p>
          <a:endParaRPr lang="en-IN" sz="1200">
            <a:latin typeface="Arial" panose="020B0604020202020204" pitchFamily="34" charset="0"/>
            <a:cs typeface="Arial" panose="020B0604020202020204" pitchFamily="34" charset="0"/>
          </a:endParaRPr>
        </a:p>
      </dgm:t>
    </dgm:pt>
    <dgm:pt modelId="{B042D5B4-B067-4858-B196-CB268D593172}">
      <dgm:prSet phldrT="[Text]" custT="1"/>
      <dgm:spPr/>
      <dgm:t>
        <a:bodyPr/>
        <a:lstStyle/>
        <a:p>
          <a:r>
            <a:rPr lang="en-IN" sz="1200" dirty="0">
              <a:latin typeface="Arial" panose="020B0604020202020204" pitchFamily="34" charset="0"/>
              <a:cs typeface="Arial" panose="020B0604020202020204" pitchFamily="34" charset="0"/>
            </a:rPr>
            <a:t>Data Cleaning</a:t>
          </a:r>
        </a:p>
      </dgm:t>
    </dgm:pt>
    <dgm:pt modelId="{EA6F8B7A-F6A8-4310-8EB5-5C3073C430EC}" type="parTrans" cxnId="{205B7011-D27A-4F4F-A1B7-B6D04AA0106B}">
      <dgm:prSet/>
      <dgm:spPr/>
      <dgm:t>
        <a:bodyPr/>
        <a:lstStyle/>
        <a:p>
          <a:endParaRPr lang="en-IN" sz="1200">
            <a:latin typeface="Arial" panose="020B0604020202020204" pitchFamily="34" charset="0"/>
            <a:cs typeface="Arial" panose="020B0604020202020204" pitchFamily="34" charset="0"/>
          </a:endParaRPr>
        </a:p>
      </dgm:t>
    </dgm:pt>
    <dgm:pt modelId="{8777E910-48A9-4599-83F2-D1A47E4C7035}" type="sibTrans" cxnId="{205B7011-D27A-4F4F-A1B7-B6D04AA0106B}">
      <dgm:prSet/>
      <dgm:spPr/>
      <dgm:t>
        <a:bodyPr/>
        <a:lstStyle/>
        <a:p>
          <a:endParaRPr lang="en-IN" sz="1200">
            <a:latin typeface="Arial" panose="020B0604020202020204" pitchFamily="34" charset="0"/>
            <a:cs typeface="Arial" panose="020B0604020202020204" pitchFamily="34" charset="0"/>
          </a:endParaRPr>
        </a:p>
      </dgm:t>
    </dgm:pt>
    <dgm:pt modelId="{10B2F642-42B4-4B9D-8EF0-1473A12BCD6D}">
      <dgm:prSet phldrT="[Text]" custT="1"/>
      <dgm:spPr/>
      <dgm:t>
        <a:bodyPr/>
        <a:lstStyle/>
        <a:p>
          <a:r>
            <a:rPr lang="en-IN" sz="1200" dirty="0">
              <a:latin typeface="Arial" panose="020B0604020202020204" pitchFamily="34" charset="0"/>
              <a:cs typeface="Arial" panose="020B0604020202020204" pitchFamily="34" charset="0"/>
            </a:rPr>
            <a:t>Data Exploration</a:t>
          </a:r>
        </a:p>
      </dgm:t>
    </dgm:pt>
    <dgm:pt modelId="{84903B78-96B1-4099-AE1F-DDC7EC35A925}" type="parTrans" cxnId="{C424DDA3-7CE4-4C03-A206-2F8EB54B8074}">
      <dgm:prSet/>
      <dgm:spPr/>
      <dgm:t>
        <a:bodyPr/>
        <a:lstStyle/>
        <a:p>
          <a:endParaRPr lang="en-IN" sz="1200">
            <a:latin typeface="Arial" panose="020B0604020202020204" pitchFamily="34" charset="0"/>
            <a:cs typeface="Arial" panose="020B0604020202020204" pitchFamily="34" charset="0"/>
          </a:endParaRPr>
        </a:p>
      </dgm:t>
    </dgm:pt>
    <dgm:pt modelId="{9F6E3CE5-EB40-4438-8893-48C7EBDB7B67}" type="sibTrans" cxnId="{C424DDA3-7CE4-4C03-A206-2F8EB54B8074}">
      <dgm:prSet/>
      <dgm:spPr/>
      <dgm:t>
        <a:bodyPr/>
        <a:lstStyle/>
        <a:p>
          <a:endParaRPr lang="en-IN" sz="1200">
            <a:latin typeface="Arial" panose="020B0604020202020204" pitchFamily="34" charset="0"/>
            <a:cs typeface="Arial" panose="020B0604020202020204" pitchFamily="34" charset="0"/>
          </a:endParaRPr>
        </a:p>
      </dgm:t>
    </dgm:pt>
    <dgm:pt modelId="{666BCCC8-DB5E-4BE9-92B9-CF2BAE48922F}">
      <dgm:prSet phldrT="[Text]" custT="1"/>
      <dgm:spPr/>
      <dgm:t>
        <a:bodyPr/>
        <a:lstStyle/>
        <a:p>
          <a:r>
            <a:rPr lang="en-IN" sz="1200" dirty="0">
              <a:latin typeface="Arial" panose="020B0604020202020204" pitchFamily="34" charset="0"/>
              <a:cs typeface="Arial" panose="020B0604020202020204" pitchFamily="34" charset="0"/>
            </a:rPr>
            <a:t>Feature Engineering</a:t>
          </a:r>
        </a:p>
      </dgm:t>
    </dgm:pt>
    <dgm:pt modelId="{76CD6044-D983-4BC0-957D-49725AC0C490}" type="parTrans" cxnId="{E60E5E4F-563C-4974-8949-1ACD148FF566}">
      <dgm:prSet/>
      <dgm:spPr/>
      <dgm:t>
        <a:bodyPr/>
        <a:lstStyle/>
        <a:p>
          <a:endParaRPr lang="en-IN" sz="1200">
            <a:latin typeface="Arial" panose="020B0604020202020204" pitchFamily="34" charset="0"/>
            <a:cs typeface="Arial" panose="020B0604020202020204" pitchFamily="34" charset="0"/>
          </a:endParaRPr>
        </a:p>
      </dgm:t>
    </dgm:pt>
    <dgm:pt modelId="{028D4E29-0359-4038-B2E2-54B542A90387}" type="sibTrans" cxnId="{E60E5E4F-563C-4974-8949-1ACD148FF566}">
      <dgm:prSet/>
      <dgm:spPr/>
      <dgm:t>
        <a:bodyPr/>
        <a:lstStyle/>
        <a:p>
          <a:endParaRPr lang="en-IN" sz="1200">
            <a:latin typeface="Arial" panose="020B0604020202020204" pitchFamily="34" charset="0"/>
            <a:cs typeface="Arial" panose="020B0604020202020204" pitchFamily="34" charset="0"/>
          </a:endParaRPr>
        </a:p>
      </dgm:t>
    </dgm:pt>
    <dgm:pt modelId="{2E7B98DB-1A05-4F18-89E6-B2AFE873A7DB}">
      <dgm:prSet phldrT="[Text]" custT="1"/>
      <dgm:spPr/>
      <dgm:t>
        <a:bodyPr/>
        <a:lstStyle/>
        <a:p>
          <a:r>
            <a:rPr lang="en-IN" sz="1200" dirty="0">
              <a:latin typeface="Arial" panose="020B0604020202020204" pitchFamily="34" charset="0"/>
              <a:cs typeface="Arial" panose="020B0604020202020204" pitchFamily="34" charset="0"/>
            </a:rPr>
            <a:t>Modeling</a:t>
          </a:r>
        </a:p>
      </dgm:t>
    </dgm:pt>
    <dgm:pt modelId="{BB0F4B3E-9931-451C-A3F1-2FF56461D62E}" type="parTrans" cxnId="{769DD032-DC50-4CDA-9FE8-4D403611F1D4}">
      <dgm:prSet/>
      <dgm:spPr/>
      <dgm:t>
        <a:bodyPr/>
        <a:lstStyle/>
        <a:p>
          <a:endParaRPr lang="en-IN" sz="1200">
            <a:latin typeface="Arial" panose="020B0604020202020204" pitchFamily="34" charset="0"/>
            <a:cs typeface="Arial" panose="020B0604020202020204" pitchFamily="34" charset="0"/>
          </a:endParaRPr>
        </a:p>
      </dgm:t>
    </dgm:pt>
    <dgm:pt modelId="{DA6C8A88-5A80-4B7B-9E50-201605B3B9BA}" type="sibTrans" cxnId="{769DD032-DC50-4CDA-9FE8-4D403611F1D4}">
      <dgm:prSet/>
      <dgm:spPr/>
      <dgm:t>
        <a:bodyPr/>
        <a:lstStyle/>
        <a:p>
          <a:endParaRPr lang="en-IN" sz="1200">
            <a:latin typeface="Arial" panose="020B0604020202020204" pitchFamily="34" charset="0"/>
            <a:cs typeface="Arial" panose="020B0604020202020204" pitchFamily="34" charset="0"/>
          </a:endParaRPr>
        </a:p>
      </dgm:t>
    </dgm:pt>
    <dgm:pt modelId="{6348EDFA-3D08-4FE5-84E1-A7D708524324}">
      <dgm:prSet phldrT="[Text]" custT="1"/>
      <dgm:spPr/>
      <dgm:t>
        <a:bodyPr/>
        <a:lstStyle/>
        <a:p>
          <a:r>
            <a:rPr lang="en-IN" sz="1200" dirty="0">
              <a:latin typeface="Arial" panose="020B0604020202020204" pitchFamily="34" charset="0"/>
              <a:cs typeface="Arial" panose="020B0604020202020204" pitchFamily="34" charset="0"/>
            </a:rPr>
            <a:t>Validation</a:t>
          </a:r>
        </a:p>
      </dgm:t>
    </dgm:pt>
    <dgm:pt modelId="{8DF7199C-0274-41B1-A328-B71F2E2090D2}" type="parTrans" cxnId="{0452B6C6-9B15-4E53-B4BF-BDA4FD7F08E6}">
      <dgm:prSet/>
      <dgm:spPr/>
      <dgm:t>
        <a:bodyPr/>
        <a:lstStyle/>
        <a:p>
          <a:endParaRPr lang="en-IN" sz="1200">
            <a:latin typeface="Arial" panose="020B0604020202020204" pitchFamily="34" charset="0"/>
            <a:cs typeface="Arial" panose="020B0604020202020204" pitchFamily="34" charset="0"/>
          </a:endParaRPr>
        </a:p>
      </dgm:t>
    </dgm:pt>
    <dgm:pt modelId="{70C5DB08-9531-4CD9-BD4F-1730EFB42FB9}" type="sibTrans" cxnId="{0452B6C6-9B15-4E53-B4BF-BDA4FD7F08E6}">
      <dgm:prSet/>
      <dgm:spPr/>
      <dgm:t>
        <a:bodyPr/>
        <a:lstStyle/>
        <a:p>
          <a:endParaRPr lang="en-IN" sz="1200">
            <a:latin typeface="Arial" panose="020B0604020202020204" pitchFamily="34" charset="0"/>
            <a:cs typeface="Arial" panose="020B0604020202020204" pitchFamily="34" charset="0"/>
          </a:endParaRPr>
        </a:p>
      </dgm:t>
    </dgm:pt>
    <dgm:pt modelId="{EFF37512-D59A-4AEC-A783-48CF256721B7}" type="pres">
      <dgm:prSet presAssocID="{923E10F7-C609-45E3-B2CF-5AD6CCA9C053}" presName="Name0" presStyleCnt="0">
        <dgm:presLayoutVars>
          <dgm:chMax val="11"/>
          <dgm:chPref val="11"/>
          <dgm:dir/>
          <dgm:resizeHandles/>
        </dgm:presLayoutVars>
      </dgm:prSet>
      <dgm:spPr/>
    </dgm:pt>
    <dgm:pt modelId="{D22EB7CA-C82E-4398-82B9-82173ABB0777}" type="pres">
      <dgm:prSet presAssocID="{6348EDFA-3D08-4FE5-84E1-A7D708524324}" presName="Accent7" presStyleCnt="0"/>
      <dgm:spPr/>
    </dgm:pt>
    <dgm:pt modelId="{CE7C3857-79EF-472A-89A2-110FB0DDA063}" type="pres">
      <dgm:prSet presAssocID="{6348EDFA-3D08-4FE5-84E1-A7D708524324}" presName="Accent" presStyleLbl="node1" presStyleIdx="0" presStyleCnt="7"/>
      <dgm:spPr/>
    </dgm:pt>
    <dgm:pt modelId="{84298EBF-F114-4072-B35C-21441508A9CA}" type="pres">
      <dgm:prSet presAssocID="{6348EDFA-3D08-4FE5-84E1-A7D708524324}" presName="ParentBackground7" presStyleCnt="0"/>
      <dgm:spPr/>
    </dgm:pt>
    <dgm:pt modelId="{C8278CD2-C208-4F40-A754-F44E044E7394}" type="pres">
      <dgm:prSet presAssocID="{6348EDFA-3D08-4FE5-84E1-A7D708524324}" presName="ParentBackground" presStyleLbl="fgAcc1" presStyleIdx="0" presStyleCnt="7"/>
      <dgm:spPr/>
    </dgm:pt>
    <dgm:pt modelId="{DABCEF22-8DA4-4A42-8D20-63E4CEEC548D}" type="pres">
      <dgm:prSet presAssocID="{6348EDFA-3D08-4FE5-84E1-A7D708524324}" presName="Parent7" presStyleLbl="revTx" presStyleIdx="0" presStyleCnt="0">
        <dgm:presLayoutVars>
          <dgm:chMax val="1"/>
          <dgm:chPref val="1"/>
          <dgm:bulletEnabled val="1"/>
        </dgm:presLayoutVars>
      </dgm:prSet>
      <dgm:spPr/>
    </dgm:pt>
    <dgm:pt modelId="{DD707112-68E0-417A-A5EE-70E9563C627C}" type="pres">
      <dgm:prSet presAssocID="{2E7B98DB-1A05-4F18-89E6-B2AFE873A7DB}" presName="Accent6" presStyleCnt="0"/>
      <dgm:spPr/>
    </dgm:pt>
    <dgm:pt modelId="{724D740D-75A0-4837-BB7E-4B9D58E619BE}" type="pres">
      <dgm:prSet presAssocID="{2E7B98DB-1A05-4F18-89E6-B2AFE873A7DB}" presName="Accent" presStyleLbl="node1" presStyleIdx="1" presStyleCnt="7"/>
      <dgm:spPr/>
    </dgm:pt>
    <dgm:pt modelId="{61F0DB69-B5AB-4920-9EB3-EA880B66DEFB}" type="pres">
      <dgm:prSet presAssocID="{2E7B98DB-1A05-4F18-89E6-B2AFE873A7DB}" presName="ParentBackground6" presStyleCnt="0"/>
      <dgm:spPr/>
    </dgm:pt>
    <dgm:pt modelId="{EEC219DF-0C5E-4A71-8DC3-B658EF2FB3E5}" type="pres">
      <dgm:prSet presAssocID="{2E7B98DB-1A05-4F18-89E6-B2AFE873A7DB}" presName="ParentBackground" presStyleLbl="fgAcc1" presStyleIdx="1" presStyleCnt="7"/>
      <dgm:spPr/>
    </dgm:pt>
    <dgm:pt modelId="{A62BCF45-246F-4F5C-BFCA-89548046FCF5}" type="pres">
      <dgm:prSet presAssocID="{2E7B98DB-1A05-4F18-89E6-B2AFE873A7DB}" presName="Parent6" presStyleLbl="revTx" presStyleIdx="0" presStyleCnt="0">
        <dgm:presLayoutVars>
          <dgm:chMax val="1"/>
          <dgm:chPref val="1"/>
          <dgm:bulletEnabled val="1"/>
        </dgm:presLayoutVars>
      </dgm:prSet>
      <dgm:spPr/>
    </dgm:pt>
    <dgm:pt modelId="{8B47E686-4209-4B05-AF43-D22626D4BD6B}" type="pres">
      <dgm:prSet presAssocID="{666BCCC8-DB5E-4BE9-92B9-CF2BAE48922F}" presName="Accent5" presStyleCnt="0"/>
      <dgm:spPr/>
    </dgm:pt>
    <dgm:pt modelId="{729FC9DE-50F9-4BC5-90F1-64F726FFDD6E}" type="pres">
      <dgm:prSet presAssocID="{666BCCC8-DB5E-4BE9-92B9-CF2BAE48922F}" presName="Accent" presStyleLbl="node1" presStyleIdx="2" presStyleCnt="7"/>
      <dgm:spPr/>
    </dgm:pt>
    <dgm:pt modelId="{3935B4C3-E472-49B3-9BE7-6A64C560BA82}" type="pres">
      <dgm:prSet presAssocID="{666BCCC8-DB5E-4BE9-92B9-CF2BAE48922F}" presName="ParentBackground5" presStyleCnt="0"/>
      <dgm:spPr/>
    </dgm:pt>
    <dgm:pt modelId="{AA807280-0AA6-4CD7-8E37-DFB919495B99}" type="pres">
      <dgm:prSet presAssocID="{666BCCC8-DB5E-4BE9-92B9-CF2BAE48922F}" presName="ParentBackground" presStyleLbl="fgAcc1" presStyleIdx="2" presStyleCnt="7"/>
      <dgm:spPr/>
    </dgm:pt>
    <dgm:pt modelId="{4D5EAFF5-F6E8-43B1-A9B8-1734E12CD50A}" type="pres">
      <dgm:prSet presAssocID="{666BCCC8-DB5E-4BE9-92B9-CF2BAE48922F}" presName="Parent5" presStyleLbl="revTx" presStyleIdx="0" presStyleCnt="0">
        <dgm:presLayoutVars>
          <dgm:chMax val="1"/>
          <dgm:chPref val="1"/>
          <dgm:bulletEnabled val="1"/>
        </dgm:presLayoutVars>
      </dgm:prSet>
      <dgm:spPr/>
    </dgm:pt>
    <dgm:pt modelId="{3A227C79-0166-4068-A26C-9F7CA742238C}" type="pres">
      <dgm:prSet presAssocID="{10B2F642-42B4-4B9D-8EF0-1473A12BCD6D}" presName="Accent4" presStyleCnt="0"/>
      <dgm:spPr/>
    </dgm:pt>
    <dgm:pt modelId="{BB92C1A9-BD89-4955-B8AA-C3003AC91756}" type="pres">
      <dgm:prSet presAssocID="{10B2F642-42B4-4B9D-8EF0-1473A12BCD6D}" presName="Accent" presStyleLbl="node1" presStyleIdx="3" presStyleCnt="7"/>
      <dgm:spPr/>
    </dgm:pt>
    <dgm:pt modelId="{37B74520-2995-48D4-9DFB-3253584E7F5D}" type="pres">
      <dgm:prSet presAssocID="{10B2F642-42B4-4B9D-8EF0-1473A12BCD6D}" presName="ParentBackground4" presStyleCnt="0"/>
      <dgm:spPr/>
    </dgm:pt>
    <dgm:pt modelId="{CFAA50BF-9322-448A-B89E-9BA089136833}" type="pres">
      <dgm:prSet presAssocID="{10B2F642-42B4-4B9D-8EF0-1473A12BCD6D}" presName="ParentBackground" presStyleLbl="fgAcc1" presStyleIdx="3" presStyleCnt="7"/>
      <dgm:spPr/>
    </dgm:pt>
    <dgm:pt modelId="{8060CE7C-7C41-4D0B-8A58-4C847B35167F}" type="pres">
      <dgm:prSet presAssocID="{10B2F642-42B4-4B9D-8EF0-1473A12BCD6D}" presName="Parent4" presStyleLbl="revTx" presStyleIdx="0" presStyleCnt="0">
        <dgm:presLayoutVars>
          <dgm:chMax val="1"/>
          <dgm:chPref val="1"/>
          <dgm:bulletEnabled val="1"/>
        </dgm:presLayoutVars>
      </dgm:prSet>
      <dgm:spPr/>
    </dgm:pt>
    <dgm:pt modelId="{C551E691-4B85-4BFD-962E-6EEA0C440AC2}" type="pres">
      <dgm:prSet presAssocID="{B042D5B4-B067-4858-B196-CB268D593172}" presName="Accent3" presStyleCnt="0"/>
      <dgm:spPr/>
    </dgm:pt>
    <dgm:pt modelId="{970ED195-1795-4C10-AF58-2C49AFA9123C}" type="pres">
      <dgm:prSet presAssocID="{B042D5B4-B067-4858-B196-CB268D593172}" presName="Accent" presStyleLbl="node1" presStyleIdx="4" presStyleCnt="7"/>
      <dgm:spPr/>
    </dgm:pt>
    <dgm:pt modelId="{ACA62D0F-6CCE-4870-B05F-992C96DF240A}" type="pres">
      <dgm:prSet presAssocID="{B042D5B4-B067-4858-B196-CB268D593172}" presName="ParentBackground3" presStyleCnt="0"/>
      <dgm:spPr/>
    </dgm:pt>
    <dgm:pt modelId="{64441CC0-646A-4CC8-9CC4-3BA91AFDA7A2}" type="pres">
      <dgm:prSet presAssocID="{B042D5B4-B067-4858-B196-CB268D593172}" presName="ParentBackground" presStyleLbl="fgAcc1" presStyleIdx="4" presStyleCnt="7"/>
      <dgm:spPr/>
    </dgm:pt>
    <dgm:pt modelId="{B98F0852-FD89-412B-B491-E80CB51EC4D1}" type="pres">
      <dgm:prSet presAssocID="{B042D5B4-B067-4858-B196-CB268D593172}" presName="Parent3" presStyleLbl="revTx" presStyleIdx="0" presStyleCnt="0">
        <dgm:presLayoutVars>
          <dgm:chMax val="1"/>
          <dgm:chPref val="1"/>
          <dgm:bulletEnabled val="1"/>
        </dgm:presLayoutVars>
      </dgm:prSet>
      <dgm:spPr/>
    </dgm:pt>
    <dgm:pt modelId="{991EB807-9058-45F0-A464-8845351FD309}" type="pres">
      <dgm:prSet presAssocID="{F0B66CF9-0D07-46CF-BD80-F1CE2219509B}" presName="Accent2" presStyleCnt="0"/>
      <dgm:spPr/>
    </dgm:pt>
    <dgm:pt modelId="{1EEE71CF-1911-441E-9059-DE1D632A19C8}" type="pres">
      <dgm:prSet presAssocID="{F0B66CF9-0D07-46CF-BD80-F1CE2219509B}" presName="Accent" presStyleLbl="node1" presStyleIdx="5" presStyleCnt="7"/>
      <dgm:spPr/>
    </dgm:pt>
    <dgm:pt modelId="{2C833B9D-DAC7-4E16-93DC-CD5A6D113177}" type="pres">
      <dgm:prSet presAssocID="{F0B66CF9-0D07-46CF-BD80-F1CE2219509B}" presName="ParentBackground2" presStyleCnt="0"/>
      <dgm:spPr/>
    </dgm:pt>
    <dgm:pt modelId="{A103EAD1-1C40-42AF-973D-A82CBA38990E}" type="pres">
      <dgm:prSet presAssocID="{F0B66CF9-0D07-46CF-BD80-F1CE2219509B}" presName="ParentBackground" presStyleLbl="fgAcc1" presStyleIdx="5" presStyleCnt="7"/>
      <dgm:spPr/>
    </dgm:pt>
    <dgm:pt modelId="{E1CFDC28-9C81-44E7-8683-31A03612DF0E}" type="pres">
      <dgm:prSet presAssocID="{F0B66CF9-0D07-46CF-BD80-F1CE2219509B}" presName="Parent2" presStyleLbl="revTx" presStyleIdx="0" presStyleCnt="0">
        <dgm:presLayoutVars>
          <dgm:chMax val="1"/>
          <dgm:chPref val="1"/>
          <dgm:bulletEnabled val="1"/>
        </dgm:presLayoutVars>
      </dgm:prSet>
      <dgm:spPr/>
    </dgm:pt>
    <dgm:pt modelId="{8328B6C6-A071-4BFD-A109-063382A1FD24}" type="pres">
      <dgm:prSet presAssocID="{08D789CB-6C15-4D9A-AE30-6E44DAFEEEE1}" presName="Accent1" presStyleCnt="0"/>
      <dgm:spPr/>
    </dgm:pt>
    <dgm:pt modelId="{24F53A84-D793-49B6-8C09-F59D79199456}" type="pres">
      <dgm:prSet presAssocID="{08D789CB-6C15-4D9A-AE30-6E44DAFEEEE1}" presName="Accent" presStyleLbl="node1" presStyleIdx="6" presStyleCnt="7"/>
      <dgm:spPr/>
    </dgm:pt>
    <dgm:pt modelId="{9145F527-AA95-4D74-A162-840EAB2D29B3}" type="pres">
      <dgm:prSet presAssocID="{08D789CB-6C15-4D9A-AE30-6E44DAFEEEE1}" presName="ParentBackground1" presStyleCnt="0"/>
      <dgm:spPr/>
    </dgm:pt>
    <dgm:pt modelId="{382590BC-9E4B-4E55-9A82-E4CB40CCFE18}" type="pres">
      <dgm:prSet presAssocID="{08D789CB-6C15-4D9A-AE30-6E44DAFEEEE1}" presName="ParentBackground" presStyleLbl="fgAcc1" presStyleIdx="6" presStyleCnt="7"/>
      <dgm:spPr/>
    </dgm:pt>
    <dgm:pt modelId="{5A00EDCB-F4FD-4852-AA2F-CDCC6766F9D9}" type="pres">
      <dgm:prSet presAssocID="{08D789CB-6C15-4D9A-AE30-6E44DAFEEEE1}" presName="Parent1" presStyleLbl="revTx" presStyleIdx="0" presStyleCnt="0">
        <dgm:presLayoutVars>
          <dgm:chMax val="1"/>
          <dgm:chPref val="1"/>
          <dgm:bulletEnabled val="1"/>
        </dgm:presLayoutVars>
      </dgm:prSet>
      <dgm:spPr/>
    </dgm:pt>
  </dgm:ptLst>
  <dgm:cxnLst>
    <dgm:cxn modelId="{205B7011-D27A-4F4F-A1B7-B6D04AA0106B}" srcId="{923E10F7-C609-45E3-B2CF-5AD6CCA9C053}" destId="{B042D5B4-B067-4858-B196-CB268D593172}" srcOrd="2" destOrd="0" parTransId="{EA6F8B7A-F6A8-4310-8EB5-5C3073C430EC}" sibTransId="{8777E910-48A9-4599-83F2-D1A47E4C7035}"/>
    <dgm:cxn modelId="{FBD3C61E-AE51-44D1-98E6-5D1E7EB639D3}" type="presOf" srcId="{F0B66CF9-0D07-46CF-BD80-F1CE2219509B}" destId="{E1CFDC28-9C81-44E7-8683-31A03612DF0E}" srcOrd="1" destOrd="0" presId="urn:microsoft.com/office/officeart/2011/layout/CircleProcess"/>
    <dgm:cxn modelId="{FC107B22-DAB2-46D6-A81D-AC4C9CB90699}" srcId="{923E10F7-C609-45E3-B2CF-5AD6CCA9C053}" destId="{F0B66CF9-0D07-46CF-BD80-F1CE2219509B}" srcOrd="1" destOrd="0" parTransId="{4A24DE7D-1AFE-4009-87B7-160F5FD9AA5F}" sibTransId="{E916B22F-48CD-4C47-99DE-090F69827610}"/>
    <dgm:cxn modelId="{769DD032-DC50-4CDA-9FE8-4D403611F1D4}" srcId="{923E10F7-C609-45E3-B2CF-5AD6CCA9C053}" destId="{2E7B98DB-1A05-4F18-89E6-B2AFE873A7DB}" srcOrd="5" destOrd="0" parTransId="{BB0F4B3E-9931-451C-A3F1-2FF56461D62E}" sibTransId="{DA6C8A88-5A80-4B7B-9E50-201605B3B9BA}"/>
    <dgm:cxn modelId="{2C88A65F-004C-4D15-8C56-FE45B38ACDD4}" type="presOf" srcId="{666BCCC8-DB5E-4BE9-92B9-CF2BAE48922F}" destId="{4D5EAFF5-F6E8-43B1-A9B8-1734E12CD50A}" srcOrd="1" destOrd="0" presId="urn:microsoft.com/office/officeart/2011/layout/CircleProcess"/>
    <dgm:cxn modelId="{E60E5E4F-563C-4974-8949-1ACD148FF566}" srcId="{923E10F7-C609-45E3-B2CF-5AD6CCA9C053}" destId="{666BCCC8-DB5E-4BE9-92B9-CF2BAE48922F}" srcOrd="4" destOrd="0" parTransId="{76CD6044-D983-4BC0-957D-49725AC0C490}" sibTransId="{028D4E29-0359-4038-B2E2-54B542A90387}"/>
    <dgm:cxn modelId="{92AA4C4F-20DD-486A-8A6A-522C1A66FD64}" type="presOf" srcId="{F0B66CF9-0D07-46CF-BD80-F1CE2219509B}" destId="{A103EAD1-1C40-42AF-973D-A82CBA38990E}" srcOrd="0" destOrd="0" presId="urn:microsoft.com/office/officeart/2011/layout/CircleProcess"/>
    <dgm:cxn modelId="{27F71B59-2F59-456A-9649-267F6371B8BF}" type="presOf" srcId="{10B2F642-42B4-4B9D-8EF0-1473A12BCD6D}" destId="{8060CE7C-7C41-4D0B-8A58-4C847B35167F}" srcOrd="1" destOrd="0" presId="urn:microsoft.com/office/officeart/2011/layout/CircleProcess"/>
    <dgm:cxn modelId="{A77C7388-2FA8-433E-8093-F33AA2FF74D1}" type="presOf" srcId="{08D789CB-6C15-4D9A-AE30-6E44DAFEEEE1}" destId="{5A00EDCB-F4FD-4852-AA2F-CDCC6766F9D9}" srcOrd="1" destOrd="0" presId="urn:microsoft.com/office/officeart/2011/layout/CircleProcess"/>
    <dgm:cxn modelId="{67C8E995-2755-4889-BD0C-4153624ACD92}" type="presOf" srcId="{6348EDFA-3D08-4FE5-84E1-A7D708524324}" destId="{DABCEF22-8DA4-4A42-8D20-63E4CEEC548D}" srcOrd="1" destOrd="0" presId="urn:microsoft.com/office/officeart/2011/layout/CircleProcess"/>
    <dgm:cxn modelId="{FF9F5F9A-8B60-435D-8D24-8C509CFD60E6}" type="presOf" srcId="{B042D5B4-B067-4858-B196-CB268D593172}" destId="{B98F0852-FD89-412B-B491-E80CB51EC4D1}" srcOrd="1" destOrd="0" presId="urn:microsoft.com/office/officeart/2011/layout/CircleProcess"/>
    <dgm:cxn modelId="{C424DDA3-7CE4-4C03-A206-2F8EB54B8074}" srcId="{923E10F7-C609-45E3-B2CF-5AD6CCA9C053}" destId="{10B2F642-42B4-4B9D-8EF0-1473A12BCD6D}" srcOrd="3" destOrd="0" parTransId="{84903B78-96B1-4099-AE1F-DDC7EC35A925}" sibTransId="{9F6E3CE5-EB40-4438-8893-48C7EBDB7B67}"/>
    <dgm:cxn modelId="{216214A9-6B16-405B-9795-AB1294DC8851}" type="presOf" srcId="{6348EDFA-3D08-4FE5-84E1-A7D708524324}" destId="{C8278CD2-C208-4F40-A754-F44E044E7394}" srcOrd="0" destOrd="0" presId="urn:microsoft.com/office/officeart/2011/layout/CircleProcess"/>
    <dgm:cxn modelId="{FFA673AE-4B15-4F5C-970F-74244C84D06F}" type="presOf" srcId="{2E7B98DB-1A05-4F18-89E6-B2AFE873A7DB}" destId="{A62BCF45-246F-4F5C-BFCA-89548046FCF5}" srcOrd="1" destOrd="0" presId="urn:microsoft.com/office/officeart/2011/layout/CircleProcess"/>
    <dgm:cxn modelId="{5FB0E3B2-75FB-47F8-8D5D-1E3523BAD705}" type="presOf" srcId="{923E10F7-C609-45E3-B2CF-5AD6CCA9C053}" destId="{EFF37512-D59A-4AEC-A783-48CF256721B7}" srcOrd="0" destOrd="0" presId="urn:microsoft.com/office/officeart/2011/layout/CircleProcess"/>
    <dgm:cxn modelId="{401C92B3-29A0-4EDB-992D-F056EFA4BC9F}" srcId="{923E10F7-C609-45E3-B2CF-5AD6CCA9C053}" destId="{08D789CB-6C15-4D9A-AE30-6E44DAFEEEE1}" srcOrd="0" destOrd="0" parTransId="{97D0ACFB-B7D8-414E-8EA0-0DE50D7D5134}" sibTransId="{D57875A0-79F9-4D11-8C18-57CA38743B99}"/>
    <dgm:cxn modelId="{350745B8-AC69-4345-9C9B-8F7366CA50D6}" type="presOf" srcId="{B042D5B4-B067-4858-B196-CB268D593172}" destId="{64441CC0-646A-4CC8-9CC4-3BA91AFDA7A2}" srcOrd="0" destOrd="0" presId="urn:microsoft.com/office/officeart/2011/layout/CircleProcess"/>
    <dgm:cxn modelId="{9A108EBE-BC34-42E6-8808-CFF67589D876}" type="presOf" srcId="{10B2F642-42B4-4B9D-8EF0-1473A12BCD6D}" destId="{CFAA50BF-9322-448A-B89E-9BA089136833}" srcOrd="0" destOrd="0" presId="urn:microsoft.com/office/officeart/2011/layout/CircleProcess"/>
    <dgm:cxn modelId="{0452B6C6-9B15-4E53-B4BF-BDA4FD7F08E6}" srcId="{923E10F7-C609-45E3-B2CF-5AD6CCA9C053}" destId="{6348EDFA-3D08-4FE5-84E1-A7D708524324}" srcOrd="6" destOrd="0" parTransId="{8DF7199C-0274-41B1-A328-B71F2E2090D2}" sibTransId="{70C5DB08-9531-4CD9-BD4F-1730EFB42FB9}"/>
    <dgm:cxn modelId="{A24255CB-C44D-4686-9724-07C21E1A0337}" type="presOf" srcId="{08D789CB-6C15-4D9A-AE30-6E44DAFEEEE1}" destId="{382590BC-9E4B-4E55-9A82-E4CB40CCFE18}" srcOrd="0" destOrd="0" presId="urn:microsoft.com/office/officeart/2011/layout/CircleProcess"/>
    <dgm:cxn modelId="{AB05AADD-0C61-4FBC-84D0-58960FE356E3}" type="presOf" srcId="{2E7B98DB-1A05-4F18-89E6-B2AFE873A7DB}" destId="{EEC219DF-0C5E-4A71-8DC3-B658EF2FB3E5}" srcOrd="0" destOrd="0" presId="urn:microsoft.com/office/officeart/2011/layout/CircleProcess"/>
    <dgm:cxn modelId="{589D91E3-0069-4CCB-83C0-1B0FC51A522C}" type="presOf" srcId="{666BCCC8-DB5E-4BE9-92B9-CF2BAE48922F}" destId="{AA807280-0AA6-4CD7-8E37-DFB919495B99}" srcOrd="0" destOrd="0" presId="urn:microsoft.com/office/officeart/2011/layout/CircleProcess"/>
    <dgm:cxn modelId="{EDB7E90D-3528-4371-A276-124238105F73}" type="presParOf" srcId="{EFF37512-D59A-4AEC-A783-48CF256721B7}" destId="{D22EB7CA-C82E-4398-82B9-82173ABB0777}" srcOrd="0" destOrd="0" presId="urn:microsoft.com/office/officeart/2011/layout/CircleProcess"/>
    <dgm:cxn modelId="{3FA5C18A-73E3-4423-A609-0C092590A8C4}" type="presParOf" srcId="{D22EB7CA-C82E-4398-82B9-82173ABB0777}" destId="{CE7C3857-79EF-472A-89A2-110FB0DDA063}" srcOrd="0" destOrd="0" presId="urn:microsoft.com/office/officeart/2011/layout/CircleProcess"/>
    <dgm:cxn modelId="{14BE3DF3-1815-4394-AB53-568AD5893158}" type="presParOf" srcId="{EFF37512-D59A-4AEC-A783-48CF256721B7}" destId="{84298EBF-F114-4072-B35C-21441508A9CA}" srcOrd="1" destOrd="0" presId="urn:microsoft.com/office/officeart/2011/layout/CircleProcess"/>
    <dgm:cxn modelId="{B127CC8C-B167-497F-888C-528D69F2060A}" type="presParOf" srcId="{84298EBF-F114-4072-B35C-21441508A9CA}" destId="{C8278CD2-C208-4F40-A754-F44E044E7394}" srcOrd="0" destOrd="0" presId="urn:microsoft.com/office/officeart/2011/layout/CircleProcess"/>
    <dgm:cxn modelId="{9BD5045F-5C54-4626-985A-C041D9D025E6}" type="presParOf" srcId="{EFF37512-D59A-4AEC-A783-48CF256721B7}" destId="{DABCEF22-8DA4-4A42-8D20-63E4CEEC548D}" srcOrd="2" destOrd="0" presId="urn:microsoft.com/office/officeart/2011/layout/CircleProcess"/>
    <dgm:cxn modelId="{8FCF58CD-C00E-4571-B7AF-5AD670CBEB2D}" type="presParOf" srcId="{EFF37512-D59A-4AEC-A783-48CF256721B7}" destId="{DD707112-68E0-417A-A5EE-70E9563C627C}" srcOrd="3" destOrd="0" presId="urn:microsoft.com/office/officeart/2011/layout/CircleProcess"/>
    <dgm:cxn modelId="{D263854B-88A4-4ED5-88B2-CE2C58749967}" type="presParOf" srcId="{DD707112-68E0-417A-A5EE-70E9563C627C}" destId="{724D740D-75A0-4837-BB7E-4B9D58E619BE}" srcOrd="0" destOrd="0" presId="urn:microsoft.com/office/officeart/2011/layout/CircleProcess"/>
    <dgm:cxn modelId="{D12A79DE-7806-4A35-AC04-D96283996AF9}" type="presParOf" srcId="{EFF37512-D59A-4AEC-A783-48CF256721B7}" destId="{61F0DB69-B5AB-4920-9EB3-EA880B66DEFB}" srcOrd="4" destOrd="0" presId="urn:microsoft.com/office/officeart/2011/layout/CircleProcess"/>
    <dgm:cxn modelId="{BA146FA2-EE73-4956-9CD2-F3E2B759D571}" type="presParOf" srcId="{61F0DB69-B5AB-4920-9EB3-EA880B66DEFB}" destId="{EEC219DF-0C5E-4A71-8DC3-B658EF2FB3E5}" srcOrd="0" destOrd="0" presId="urn:microsoft.com/office/officeart/2011/layout/CircleProcess"/>
    <dgm:cxn modelId="{61BECC7B-4449-4A82-BB9B-CF07BE318EBE}" type="presParOf" srcId="{EFF37512-D59A-4AEC-A783-48CF256721B7}" destId="{A62BCF45-246F-4F5C-BFCA-89548046FCF5}" srcOrd="5" destOrd="0" presId="urn:microsoft.com/office/officeart/2011/layout/CircleProcess"/>
    <dgm:cxn modelId="{A9401ADC-774D-4025-A37D-8240BB6FA786}" type="presParOf" srcId="{EFF37512-D59A-4AEC-A783-48CF256721B7}" destId="{8B47E686-4209-4B05-AF43-D22626D4BD6B}" srcOrd="6" destOrd="0" presId="urn:microsoft.com/office/officeart/2011/layout/CircleProcess"/>
    <dgm:cxn modelId="{34B8FDF4-3C97-46D5-9D66-A8A58F4636AF}" type="presParOf" srcId="{8B47E686-4209-4B05-AF43-D22626D4BD6B}" destId="{729FC9DE-50F9-4BC5-90F1-64F726FFDD6E}" srcOrd="0" destOrd="0" presId="urn:microsoft.com/office/officeart/2011/layout/CircleProcess"/>
    <dgm:cxn modelId="{AD888331-6322-4346-AE53-204CFB3F4FC5}" type="presParOf" srcId="{EFF37512-D59A-4AEC-A783-48CF256721B7}" destId="{3935B4C3-E472-49B3-9BE7-6A64C560BA82}" srcOrd="7" destOrd="0" presId="urn:microsoft.com/office/officeart/2011/layout/CircleProcess"/>
    <dgm:cxn modelId="{2BEFA194-1651-40FC-BB92-277E2C364AF5}" type="presParOf" srcId="{3935B4C3-E472-49B3-9BE7-6A64C560BA82}" destId="{AA807280-0AA6-4CD7-8E37-DFB919495B99}" srcOrd="0" destOrd="0" presId="urn:microsoft.com/office/officeart/2011/layout/CircleProcess"/>
    <dgm:cxn modelId="{F3D40556-4498-419D-9BC6-6D59EFB85171}" type="presParOf" srcId="{EFF37512-D59A-4AEC-A783-48CF256721B7}" destId="{4D5EAFF5-F6E8-43B1-A9B8-1734E12CD50A}" srcOrd="8" destOrd="0" presId="urn:microsoft.com/office/officeart/2011/layout/CircleProcess"/>
    <dgm:cxn modelId="{693FFC52-6EDC-4ACE-A569-FA7123AFC32D}" type="presParOf" srcId="{EFF37512-D59A-4AEC-A783-48CF256721B7}" destId="{3A227C79-0166-4068-A26C-9F7CA742238C}" srcOrd="9" destOrd="0" presId="urn:microsoft.com/office/officeart/2011/layout/CircleProcess"/>
    <dgm:cxn modelId="{8208565D-ABF4-4233-8C36-3F80B46E26EB}" type="presParOf" srcId="{3A227C79-0166-4068-A26C-9F7CA742238C}" destId="{BB92C1A9-BD89-4955-B8AA-C3003AC91756}" srcOrd="0" destOrd="0" presId="urn:microsoft.com/office/officeart/2011/layout/CircleProcess"/>
    <dgm:cxn modelId="{034C933C-CD1B-4211-A87A-AAE0A04D7269}" type="presParOf" srcId="{EFF37512-D59A-4AEC-A783-48CF256721B7}" destId="{37B74520-2995-48D4-9DFB-3253584E7F5D}" srcOrd="10" destOrd="0" presId="urn:microsoft.com/office/officeart/2011/layout/CircleProcess"/>
    <dgm:cxn modelId="{28943DF6-F3E3-4651-89F0-DAA1C9AB5C54}" type="presParOf" srcId="{37B74520-2995-48D4-9DFB-3253584E7F5D}" destId="{CFAA50BF-9322-448A-B89E-9BA089136833}" srcOrd="0" destOrd="0" presId="urn:microsoft.com/office/officeart/2011/layout/CircleProcess"/>
    <dgm:cxn modelId="{4A4BAA2E-3939-4F8F-8451-B3556BB0ECDF}" type="presParOf" srcId="{EFF37512-D59A-4AEC-A783-48CF256721B7}" destId="{8060CE7C-7C41-4D0B-8A58-4C847B35167F}" srcOrd="11" destOrd="0" presId="urn:microsoft.com/office/officeart/2011/layout/CircleProcess"/>
    <dgm:cxn modelId="{338E971F-84BA-4A53-B824-89F2BE887CE2}" type="presParOf" srcId="{EFF37512-D59A-4AEC-A783-48CF256721B7}" destId="{C551E691-4B85-4BFD-962E-6EEA0C440AC2}" srcOrd="12" destOrd="0" presId="urn:microsoft.com/office/officeart/2011/layout/CircleProcess"/>
    <dgm:cxn modelId="{C50AEE9C-D3EC-4219-8AB4-E3F61263E0C5}" type="presParOf" srcId="{C551E691-4B85-4BFD-962E-6EEA0C440AC2}" destId="{970ED195-1795-4C10-AF58-2C49AFA9123C}" srcOrd="0" destOrd="0" presId="urn:microsoft.com/office/officeart/2011/layout/CircleProcess"/>
    <dgm:cxn modelId="{1B573178-AE47-4521-84E0-EFB4FDFA4480}" type="presParOf" srcId="{EFF37512-D59A-4AEC-A783-48CF256721B7}" destId="{ACA62D0F-6CCE-4870-B05F-992C96DF240A}" srcOrd="13" destOrd="0" presId="urn:microsoft.com/office/officeart/2011/layout/CircleProcess"/>
    <dgm:cxn modelId="{08A4DB46-D6F1-4B76-BCBB-460D93C2C432}" type="presParOf" srcId="{ACA62D0F-6CCE-4870-B05F-992C96DF240A}" destId="{64441CC0-646A-4CC8-9CC4-3BA91AFDA7A2}" srcOrd="0" destOrd="0" presId="urn:microsoft.com/office/officeart/2011/layout/CircleProcess"/>
    <dgm:cxn modelId="{C7121F5D-B155-415F-BF36-ED3E30007436}" type="presParOf" srcId="{EFF37512-D59A-4AEC-A783-48CF256721B7}" destId="{B98F0852-FD89-412B-B491-E80CB51EC4D1}" srcOrd="14" destOrd="0" presId="urn:microsoft.com/office/officeart/2011/layout/CircleProcess"/>
    <dgm:cxn modelId="{6E3DDCEB-9EBC-4B4A-AD50-C5BDC71D2F61}" type="presParOf" srcId="{EFF37512-D59A-4AEC-A783-48CF256721B7}" destId="{991EB807-9058-45F0-A464-8845351FD309}" srcOrd="15" destOrd="0" presId="urn:microsoft.com/office/officeart/2011/layout/CircleProcess"/>
    <dgm:cxn modelId="{33DB5231-0AE3-4BAC-8B9D-5BCBFEAE7D1F}" type="presParOf" srcId="{991EB807-9058-45F0-A464-8845351FD309}" destId="{1EEE71CF-1911-441E-9059-DE1D632A19C8}" srcOrd="0" destOrd="0" presId="urn:microsoft.com/office/officeart/2011/layout/CircleProcess"/>
    <dgm:cxn modelId="{1CD86336-453F-418B-8328-02C3756875FC}" type="presParOf" srcId="{EFF37512-D59A-4AEC-A783-48CF256721B7}" destId="{2C833B9D-DAC7-4E16-93DC-CD5A6D113177}" srcOrd="16" destOrd="0" presId="urn:microsoft.com/office/officeart/2011/layout/CircleProcess"/>
    <dgm:cxn modelId="{1B1A60CF-A860-4BF4-BA22-01B95579FA42}" type="presParOf" srcId="{2C833B9D-DAC7-4E16-93DC-CD5A6D113177}" destId="{A103EAD1-1C40-42AF-973D-A82CBA38990E}" srcOrd="0" destOrd="0" presId="urn:microsoft.com/office/officeart/2011/layout/CircleProcess"/>
    <dgm:cxn modelId="{1609C8FB-FC75-4639-908C-C039DAEBF1F1}" type="presParOf" srcId="{EFF37512-D59A-4AEC-A783-48CF256721B7}" destId="{E1CFDC28-9C81-44E7-8683-31A03612DF0E}" srcOrd="17" destOrd="0" presId="urn:microsoft.com/office/officeart/2011/layout/CircleProcess"/>
    <dgm:cxn modelId="{AAB3C2E3-9637-4625-BB8E-DCCDBE7E0228}" type="presParOf" srcId="{EFF37512-D59A-4AEC-A783-48CF256721B7}" destId="{8328B6C6-A071-4BFD-A109-063382A1FD24}" srcOrd="18" destOrd="0" presId="urn:microsoft.com/office/officeart/2011/layout/CircleProcess"/>
    <dgm:cxn modelId="{9CEBD732-DABB-45CB-8CC6-D1849B08F599}" type="presParOf" srcId="{8328B6C6-A071-4BFD-A109-063382A1FD24}" destId="{24F53A84-D793-49B6-8C09-F59D79199456}" srcOrd="0" destOrd="0" presId="urn:microsoft.com/office/officeart/2011/layout/CircleProcess"/>
    <dgm:cxn modelId="{2F0ED307-7FC5-4306-A470-E10018808E10}" type="presParOf" srcId="{EFF37512-D59A-4AEC-A783-48CF256721B7}" destId="{9145F527-AA95-4D74-A162-840EAB2D29B3}" srcOrd="19" destOrd="0" presId="urn:microsoft.com/office/officeart/2011/layout/CircleProcess"/>
    <dgm:cxn modelId="{6745E1F3-5F4F-4597-8884-1F6F19372C77}" type="presParOf" srcId="{9145F527-AA95-4D74-A162-840EAB2D29B3}" destId="{382590BC-9E4B-4E55-9A82-E4CB40CCFE18}" srcOrd="0" destOrd="0" presId="urn:microsoft.com/office/officeart/2011/layout/CircleProcess"/>
    <dgm:cxn modelId="{456E8BE0-897F-4CE2-9DD7-1C48191F6943}" type="presParOf" srcId="{EFF37512-D59A-4AEC-A783-48CF256721B7}" destId="{5A00EDCB-F4FD-4852-AA2F-CDCC6766F9D9}" srcOrd="20" destOrd="0" presId="urn:microsoft.com/office/officeart/2011/layout/Circle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866ED40-488E-4511-8155-55EA9FA65146}" type="doc">
      <dgm:prSet loTypeId="urn:microsoft.com/office/officeart/2005/8/layout/cycle2" loCatId="cycle" qsTypeId="urn:microsoft.com/office/officeart/2005/8/quickstyle/simple1" qsCatId="simple" csTypeId="urn:microsoft.com/office/officeart/2005/8/colors/colorful1" csCatId="colorful" phldr="1"/>
      <dgm:spPr/>
      <dgm:t>
        <a:bodyPr/>
        <a:lstStyle/>
        <a:p>
          <a:endParaRPr lang="en-IN"/>
        </a:p>
      </dgm:t>
    </dgm:pt>
    <dgm:pt modelId="{80CABDCC-B91F-47A5-B202-2DA9EBA9D25E}">
      <dgm:prSet phldrT="[Text]"/>
      <dgm:spPr/>
      <dgm:t>
        <a:bodyPr/>
        <a:lstStyle/>
        <a:p>
          <a:r>
            <a:rPr lang="en-IN" dirty="0"/>
            <a:t>Build Model</a:t>
          </a:r>
        </a:p>
      </dgm:t>
    </dgm:pt>
    <dgm:pt modelId="{8FB8B75F-F4FC-422F-864E-AD2CEC5F3DA6}" type="parTrans" cxnId="{4F887DD2-BE76-4337-8989-8DEB339FAD18}">
      <dgm:prSet/>
      <dgm:spPr/>
      <dgm:t>
        <a:bodyPr/>
        <a:lstStyle/>
        <a:p>
          <a:endParaRPr lang="en-IN"/>
        </a:p>
      </dgm:t>
    </dgm:pt>
    <dgm:pt modelId="{2B5801AC-AA0D-4C99-A6DC-969D23DBF090}" type="sibTrans" cxnId="{4F887DD2-BE76-4337-8989-8DEB339FAD18}">
      <dgm:prSet/>
      <dgm:spPr/>
      <dgm:t>
        <a:bodyPr/>
        <a:lstStyle/>
        <a:p>
          <a:endParaRPr lang="en-IN" dirty="0"/>
        </a:p>
      </dgm:t>
    </dgm:pt>
    <dgm:pt modelId="{5738EAAC-B5A6-4C78-8209-D25727779231}">
      <dgm:prSet phldrT="[Text]"/>
      <dgm:spPr/>
      <dgm:t>
        <a:bodyPr/>
        <a:lstStyle/>
        <a:p>
          <a:r>
            <a:rPr lang="en-IN" dirty="0"/>
            <a:t>Check-in code</a:t>
          </a:r>
        </a:p>
      </dgm:t>
    </dgm:pt>
    <dgm:pt modelId="{0ACCD27B-6FAE-421E-B76A-DE58FC59E1AC}" type="parTrans" cxnId="{70069DE7-0F32-47F7-9AA2-0147B885C36F}">
      <dgm:prSet/>
      <dgm:spPr/>
      <dgm:t>
        <a:bodyPr/>
        <a:lstStyle/>
        <a:p>
          <a:endParaRPr lang="en-IN"/>
        </a:p>
      </dgm:t>
    </dgm:pt>
    <dgm:pt modelId="{7053328D-1444-4DB1-B08F-236C2F09BEB1}" type="sibTrans" cxnId="{70069DE7-0F32-47F7-9AA2-0147B885C36F}">
      <dgm:prSet/>
      <dgm:spPr/>
      <dgm:t>
        <a:bodyPr/>
        <a:lstStyle/>
        <a:p>
          <a:endParaRPr lang="en-IN" dirty="0"/>
        </a:p>
      </dgm:t>
    </dgm:pt>
    <dgm:pt modelId="{AB3BD622-CFD6-4FB0-AAFE-AE56EB34C438}">
      <dgm:prSet phldrT="[Text]"/>
      <dgm:spPr/>
      <dgm:t>
        <a:bodyPr/>
        <a:lstStyle/>
        <a:p>
          <a:r>
            <a:rPr lang="en-IN" dirty="0"/>
            <a:t>Build Deployment Package</a:t>
          </a:r>
        </a:p>
      </dgm:t>
    </dgm:pt>
    <dgm:pt modelId="{D1FBC30A-5682-42B4-89F3-C4C251C3AAED}" type="parTrans" cxnId="{91960C24-5258-475D-BDDB-FCC6D23963E6}">
      <dgm:prSet/>
      <dgm:spPr/>
      <dgm:t>
        <a:bodyPr/>
        <a:lstStyle/>
        <a:p>
          <a:endParaRPr lang="en-IN"/>
        </a:p>
      </dgm:t>
    </dgm:pt>
    <dgm:pt modelId="{69EF83CE-5807-415B-A325-E59B265798B0}" type="sibTrans" cxnId="{91960C24-5258-475D-BDDB-FCC6D23963E6}">
      <dgm:prSet/>
      <dgm:spPr/>
      <dgm:t>
        <a:bodyPr/>
        <a:lstStyle/>
        <a:p>
          <a:endParaRPr lang="en-IN" dirty="0"/>
        </a:p>
      </dgm:t>
    </dgm:pt>
    <dgm:pt modelId="{F5574D14-8960-41FC-92FC-C06E52A85316}">
      <dgm:prSet phldrT="[Text]"/>
      <dgm:spPr/>
      <dgm:t>
        <a:bodyPr/>
        <a:lstStyle/>
        <a:p>
          <a:r>
            <a:rPr lang="en-IN" dirty="0"/>
            <a:t>Deploy</a:t>
          </a:r>
        </a:p>
      </dgm:t>
    </dgm:pt>
    <dgm:pt modelId="{E2A39910-6442-4872-8C5F-CD95870820D2}" type="parTrans" cxnId="{A9CA6D85-75E2-4779-A883-8378E919AE04}">
      <dgm:prSet/>
      <dgm:spPr/>
      <dgm:t>
        <a:bodyPr/>
        <a:lstStyle/>
        <a:p>
          <a:endParaRPr lang="en-IN"/>
        </a:p>
      </dgm:t>
    </dgm:pt>
    <dgm:pt modelId="{AE508E74-D21C-432D-9DA6-973A1455A8D6}" type="sibTrans" cxnId="{A9CA6D85-75E2-4779-A883-8378E919AE04}">
      <dgm:prSet/>
      <dgm:spPr/>
      <dgm:t>
        <a:bodyPr/>
        <a:lstStyle/>
        <a:p>
          <a:endParaRPr lang="en-IN" dirty="0"/>
        </a:p>
      </dgm:t>
    </dgm:pt>
    <dgm:pt modelId="{488076F3-1920-4F4E-B8FE-B422455BC657}">
      <dgm:prSet phldrT="[Text]"/>
      <dgm:spPr/>
      <dgm:t>
        <a:bodyPr/>
        <a:lstStyle/>
        <a:p>
          <a:r>
            <a:rPr lang="en-IN" dirty="0"/>
            <a:t>Monitor</a:t>
          </a:r>
        </a:p>
      </dgm:t>
    </dgm:pt>
    <dgm:pt modelId="{A8E1957E-C89A-451A-98BE-52796B53F4E3}" type="parTrans" cxnId="{5033031A-0DC8-4A3C-9D9C-A098F3BC5CF4}">
      <dgm:prSet/>
      <dgm:spPr/>
      <dgm:t>
        <a:bodyPr/>
        <a:lstStyle/>
        <a:p>
          <a:endParaRPr lang="en-IN"/>
        </a:p>
      </dgm:t>
    </dgm:pt>
    <dgm:pt modelId="{717DA040-D970-41B6-9661-D4F0CA0B9DF2}" type="sibTrans" cxnId="{5033031A-0DC8-4A3C-9D9C-A098F3BC5CF4}">
      <dgm:prSet/>
      <dgm:spPr/>
      <dgm:t>
        <a:bodyPr/>
        <a:lstStyle/>
        <a:p>
          <a:endParaRPr lang="en-IN" dirty="0"/>
        </a:p>
      </dgm:t>
    </dgm:pt>
    <dgm:pt modelId="{16015D72-703D-46BD-846B-AC96B16A8659}" type="pres">
      <dgm:prSet presAssocID="{0866ED40-488E-4511-8155-55EA9FA65146}" presName="cycle" presStyleCnt="0">
        <dgm:presLayoutVars>
          <dgm:dir/>
          <dgm:resizeHandles val="exact"/>
        </dgm:presLayoutVars>
      </dgm:prSet>
      <dgm:spPr/>
    </dgm:pt>
    <dgm:pt modelId="{A54DDF2F-59B9-4B65-8F67-2CB2DEE7C01F}" type="pres">
      <dgm:prSet presAssocID="{80CABDCC-B91F-47A5-B202-2DA9EBA9D25E}" presName="node" presStyleLbl="node1" presStyleIdx="0" presStyleCnt="5">
        <dgm:presLayoutVars>
          <dgm:bulletEnabled val="1"/>
        </dgm:presLayoutVars>
      </dgm:prSet>
      <dgm:spPr/>
    </dgm:pt>
    <dgm:pt modelId="{94668D99-861D-4E3F-86D2-078E89E053B1}" type="pres">
      <dgm:prSet presAssocID="{2B5801AC-AA0D-4C99-A6DC-969D23DBF090}" presName="sibTrans" presStyleLbl="sibTrans2D1" presStyleIdx="0" presStyleCnt="5"/>
      <dgm:spPr/>
    </dgm:pt>
    <dgm:pt modelId="{2A2C1684-D34E-42A2-8A8F-05CF6E8CBFD1}" type="pres">
      <dgm:prSet presAssocID="{2B5801AC-AA0D-4C99-A6DC-969D23DBF090}" presName="connectorText" presStyleLbl="sibTrans2D1" presStyleIdx="0" presStyleCnt="5"/>
      <dgm:spPr/>
    </dgm:pt>
    <dgm:pt modelId="{C977E07D-6B1B-4B1B-AB69-FF9DB3611ACA}" type="pres">
      <dgm:prSet presAssocID="{5738EAAC-B5A6-4C78-8209-D25727779231}" presName="node" presStyleLbl="node1" presStyleIdx="1" presStyleCnt="5">
        <dgm:presLayoutVars>
          <dgm:bulletEnabled val="1"/>
        </dgm:presLayoutVars>
      </dgm:prSet>
      <dgm:spPr/>
    </dgm:pt>
    <dgm:pt modelId="{75E11713-D90C-4DFC-94FC-CE2C58126866}" type="pres">
      <dgm:prSet presAssocID="{7053328D-1444-4DB1-B08F-236C2F09BEB1}" presName="sibTrans" presStyleLbl="sibTrans2D1" presStyleIdx="1" presStyleCnt="5"/>
      <dgm:spPr/>
    </dgm:pt>
    <dgm:pt modelId="{C10B91D4-5C60-4928-A53A-AB4A2EC490F2}" type="pres">
      <dgm:prSet presAssocID="{7053328D-1444-4DB1-B08F-236C2F09BEB1}" presName="connectorText" presStyleLbl="sibTrans2D1" presStyleIdx="1" presStyleCnt="5"/>
      <dgm:spPr/>
    </dgm:pt>
    <dgm:pt modelId="{BCF63F87-5E11-4A4C-A436-F59DA48EA272}" type="pres">
      <dgm:prSet presAssocID="{AB3BD622-CFD6-4FB0-AAFE-AE56EB34C438}" presName="node" presStyleLbl="node1" presStyleIdx="2" presStyleCnt="5">
        <dgm:presLayoutVars>
          <dgm:bulletEnabled val="1"/>
        </dgm:presLayoutVars>
      </dgm:prSet>
      <dgm:spPr/>
    </dgm:pt>
    <dgm:pt modelId="{2BD93A77-BFF8-4C86-9F4A-9F0ECA65A213}" type="pres">
      <dgm:prSet presAssocID="{69EF83CE-5807-415B-A325-E59B265798B0}" presName="sibTrans" presStyleLbl="sibTrans2D1" presStyleIdx="2" presStyleCnt="5"/>
      <dgm:spPr/>
    </dgm:pt>
    <dgm:pt modelId="{B4FC9E65-C3D7-47C3-91C8-7BDD7F483EC1}" type="pres">
      <dgm:prSet presAssocID="{69EF83CE-5807-415B-A325-E59B265798B0}" presName="connectorText" presStyleLbl="sibTrans2D1" presStyleIdx="2" presStyleCnt="5"/>
      <dgm:spPr/>
    </dgm:pt>
    <dgm:pt modelId="{2AAC5ABC-6D8C-43B2-A489-D7AFC20F41E6}" type="pres">
      <dgm:prSet presAssocID="{F5574D14-8960-41FC-92FC-C06E52A85316}" presName="node" presStyleLbl="node1" presStyleIdx="3" presStyleCnt="5">
        <dgm:presLayoutVars>
          <dgm:bulletEnabled val="1"/>
        </dgm:presLayoutVars>
      </dgm:prSet>
      <dgm:spPr/>
    </dgm:pt>
    <dgm:pt modelId="{A694CBFF-6B83-41E1-B0D5-74F85CCC557A}" type="pres">
      <dgm:prSet presAssocID="{AE508E74-D21C-432D-9DA6-973A1455A8D6}" presName="sibTrans" presStyleLbl="sibTrans2D1" presStyleIdx="3" presStyleCnt="5"/>
      <dgm:spPr/>
    </dgm:pt>
    <dgm:pt modelId="{A321FF3B-8822-42E7-9057-77CDB24143DA}" type="pres">
      <dgm:prSet presAssocID="{AE508E74-D21C-432D-9DA6-973A1455A8D6}" presName="connectorText" presStyleLbl="sibTrans2D1" presStyleIdx="3" presStyleCnt="5"/>
      <dgm:spPr/>
    </dgm:pt>
    <dgm:pt modelId="{D076498C-2B3D-4EE0-91E1-E4C6977FBB48}" type="pres">
      <dgm:prSet presAssocID="{488076F3-1920-4F4E-B8FE-B422455BC657}" presName="node" presStyleLbl="node1" presStyleIdx="4" presStyleCnt="5">
        <dgm:presLayoutVars>
          <dgm:bulletEnabled val="1"/>
        </dgm:presLayoutVars>
      </dgm:prSet>
      <dgm:spPr/>
    </dgm:pt>
    <dgm:pt modelId="{B6B00011-FB3E-471E-8826-8AB819D88596}" type="pres">
      <dgm:prSet presAssocID="{717DA040-D970-41B6-9661-D4F0CA0B9DF2}" presName="sibTrans" presStyleLbl="sibTrans2D1" presStyleIdx="4" presStyleCnt="5"/>
      <dgm:spPr/>
    </dgm:pt>
    <dgm:pt modelId="{27EF10B2-6173-4CD7-9EED-59CE7C3AAA63}" type="pres">
      <dgm:prSet presAssocID="{717DA040-D970-41B6-9661-D4F0CA0B9DF2}" presName="connectorText" presStyleLbl="sibTrans2D1" presStyleIdx="4" presStyleCnt="5"/>
      <dgm:spPr/>
    </dgm:pt>
  </dgm:ptLst>
  <dgm:cxnLst>
    <dgm:cxn modelId="{5033031A-0DC8-4A3C-9D9C-A098F3BC5CF4}" srcId="{0866ED40-488E-4511-8155-55EA9FA65146}" destId="{488076F3-1920-4F4E-B8FE-B422455BC657}" srcOrd="4" destOrd="0" parTransId="{A8E1957E-C89A-451A-98BE-52796B53F4E3}" sibTransId="{717DA040-D970-41B6-9661-D4F0CA0B9DF2}"/>
    <dgm:cxn modelId="{AA528B1B-CFE2-4C26-AC63-F6FBF1017D99}" type="presOf" srcId="{7053328D-1444-4DB1-B08F-236C2F09BEB1}" destId="{75E11713-D90C-4DFC-94FC-CE2C58126866}" srcOrd="0" destOrd="0" presId="urn:microsoft.com/office/officeart/2005/8/layout/cycle2"/>
    <dgm:cxn modelId="{91960C24-5258-475D-BDDB-FCC6D23963E6}" srcId="{0866ED40-488E-4511-8155-55EA9FA65146}" destId="{AB3BD622-CFD6-4FB0-AAFE-AE56EB34C438}" srcOrd="2" destOrd="0" parTransId="{D1FBC30A-5682-42B4-89F3-C4C251C3AAED}" sibTransId="{69EF83CE-5807-415B-A325-E59B265798B0}"/>
    <dgm:cxn modelId="{1BC7A529-66E9-41BA-B067-42A95EC2A09D}" type="presOf" srcId="{69EF83CE-5807-415B-A325-E59B265798B0}" destId="{B4FC9E65-C3D7-47C3-91C8-7BDD7F483EC1}" srcOrd="1" destOrd="0" presId="urn:microsoft.com/office/officeart/2005/8/layout/cycle2"/>
    <dgm:cxn modelId="{300FF334-9B1B-4209-BF54-FCA73AC995C5}" type="presOf" srcId="{488076F3-1920-4F4E-B8FE-B422455BC657}" destId="{D076498C-2B3D-4EE0-91E1-E4C6977FBB48}" srcOrd="0" destOrd="0" presId="urn:microsoft.com/office/officeart/2005/8/layout/cycle2"/>
    <dgm:cxn modelId="{52A03F37-6701-44F9-B98B-1D6614424EAC}" type="presOf" srcId="{717DA040-D970-41B6-9661-D4F0CA0B9DF2}" destId="{27EF10B2-6173-4CD7-9EED-59CE7C3AAA63}" srcOrd="1" destOrd="0" presId="urn:microsoft.com/office/officeart/2005/8/layout/cycle2"/>
    <dgm:cxn modelId="{A653A63C-8527-418D-9FB5-17CFB5A49ED3}" type="presOf" srcId="{2B5801AC-AA0D-4C99-A6DC-969D23DBF090}" destId="{2A2C1684-D34E-42A2-8A8F-05CF6E8CBFD1}" srcOrd="1" destOrd="0" presId="urn:microsoft.com/office/officeart/2005/8/layout/cycle2"/>
    <dgm:cxn modelId="{36A61E5D-6FD7-4491-B9B9-600DA4248EA3}" type="presOf" srcId="{2B5801AC-AA0D-4C99-A6DC-969D23DBF090}" destId="{94668D99-861D-4E3F-86D2-078E89E053B1}" srcOrd="0" destOrd="0" presId="urn:microsoft.com/office/officeart/2005/8/layout/cycle2"/>
    <dgm:cxn modelId="{B676EC83-DE08-443A-9DEA-F75D90C3508A}" type="presOf" srcId="{AE508E74-D21C-432D-9DA6-973A1455A8D6}" destId="{A694CBFF-6B83-41E1-B0D5-74F85CCC557A}" srcOrd="0" destOrd="0" presId="urn:microsoft.com/office/officeart/2005/8/layout/cycle2"/>
    <dgm:cxn modelId="{A9CA6D85-75E2-4779-A883-8378E919AE04}" srcId="{0866ED40-488E-4511-8155-55EA9FA65146}" destId="{F5574D14-8960-41FC-92FC-C06E52A85316}" srcOrd="3" destOrd="0" parTransId="{E2A39910-6442-4872-8C5F-CD95870820D2}" sibTransId="{AE508E74-D21C-432D-9DA6-973A1455A8D6}"/>
    <dgm:cxn modelId="{7DE51D88-C358-423C-A74F-C0750EF6E869}" type="presOf" srcId="{717DA040-D970-41B6-9661-D4F0CA0B9DF2}" destId="{B6B00011-FB3E-471E-8826-8AB819D88596}" srcOrd="0" destOrd="0" presId="urn:microsoft.com/office/officeart/2005/8/layout/cycle2"/>
    <dgm:cxn modelId="{8B973894-D699-410E-88F1-51025861E1BC}" type="presOf" srcId="{5738EAAC-B5A6-4C78-8209-D25727779231}" destId="{C977E07D-6B1B-4B1B-AB69-FF9DB3611ACA}" srcOrd="0" destOrd="0" presId="urn:microsoft.com/office/officeart/2005/8/layout/cycle2"/>
    <dgm:cxn modelId="{D9950B9E-D11F-49AA-B9E4-2A4109478FAA}" type="presOf" srcId="{80CABDCC-B91F-47A5-B202-2DA9EBA9D25E}" destId="{A54DDF2F-59B9-4B65-8F67-2CB2DEE7C01F}" srcOrd="0" destOrd="0" presId="urn:microsoft.com/office/officeart/2005/8/layout/cycle2"/>
    <dgm:cxn modelId="{5223F3BE-B5E2-4657-850F-9EF15DAD8B7C}" type="presOf" srcId="{7053328D-1444-4DB1-B08F-236C2F09BEB1}" destId="{C10B91D4-5C60-4928-A53A-AB4A2EC490F2}" srcOrd="1" destOrd="0" presId="urn:microsoft.com/office/officeart/2005/8/layout/cycle2"/>
    <dgm:cxn modelId="{C69680CA-AE73-4CB8-8C75-105BF4271911}" type="presOf" srcId="{AE508E74-D21C-432D-9DA6-973A1455A8D6}" destId="{A321FF3B-8822-42E7-9057-77CDB24143DA}" srcOrd="1" destOrd="0" presId="urn:microsoft.com/office/officeart/2005/8/layout/cycle2"/>
    <dgm:cxn modelId="{4F887DD2-BE76-4337-8989-8DEB339FAD18}" srcId="{0866ED40-488E-4511-8155-55EA9FA65146}" destId="{80CABDCC-B91F-47A5-B202-2DA9EBA9D25E}" srcOrd="0" destOrd="0" parTransId="{8FB8B75F-F4FC-422F-864E-AD2CEC5F3DA6}" sibTransId="{2B5801AC-AA0D-4C99-A6DC-969D23DBF090}"/>
    <dgm:cxn modelId="{04D8AADC-5409-41F0-BF71-D92A47D01651}" type="presOf" srcId="{AB3BD622-CFD6-4FB0-AAFE-AE56EB34C438}" destId="{BCF63F87-5E11-4A4C-A436-F59DA48EA272}" srcOrd="0" destOrd="0" presId="urn:microsoft.com/office/officeart/2005/8/layout/cycle2"/>
    <dgm:cxn modelId="{70069DE7-0F32-47F7-9AA2-0147B885C36F}" srcId="{0866ED40-488E-4511-8155-55EA9FA65146}" destId="{5738EAAC-B5A6-4C78-8209-D25727779231}" srcOrd="1" destOrd="0" parTransId="{0ACCD27B-6FAE-421E-B76A-DE58FC59E1AC}" sibTransId="{7053328D-1444-4DB1-B08F-236C2F09BEB1}"/>
    <dgm:cxn modelId="{0977B9EC-D84B-46DE-A39C-C128DF34A00A}" type="presOf" srcId="{69EF83CE-5807-415B-A325-E59B265798B0}" destId="{2BD93A77-BFF8-4C86-9F4A-9F0ECA65A213}" srcOrd="0" destOrd="0" presId="urn:microsoft.com/office/officeart/2005/8/layout/cycle2"/>
    <dgm:cxn modelId="{F7E061FA-14A1-4C24-B486-27A99B007DC3}" type="presOf" srcId="{F5574D14-8960-41FC-92FC-C06E52A85316}" destId="{2AAC5ABC-6D8C-43B2-A489-D7AFC20F41E6}" srcOrd="0" destOrd="0" presId="urn:microsoft.com/office/officeart/2005/8/layout/cycle2"/>
    <dgm:cxn modelId="{C2C98CFF-51F2-428B-900D-6732D260AE5D}" type="presOf" srcId="{0866ED40-488E-4511-8155-55EA9FA65146}" destId="{16015D72-703D-46BD-846B-AC96B16A8659}" srcOrd="0" destOrd="0" presId="urn:microsoft.com/office/officeart/2005/8/layout/cycle2"/>
    <dgm:cxn modelId="{3B7DCE1B-7B1B-4633-ADA2-9042EA4159AC}" type="presParOf" srcId="{16015D72-703D-46BD-846B-AC96B16A8659}" destId="{A54DDF2F-59B9-4B65-8F67-2CB2DEE7C01F}" srcOrd="0" destOrd="0" presId="urn:microsoft.com/office/officeart/2005/8/layout/cycle2"/>
    <dgm:cxn modelId="{53FE21EC-AE9E-4BF3-BF39-9B33AD31A12D}" type="presParOf" srcId="{16015D72-703D-46BD-846B-AC96B16A8659}" destId="{94668D99-861D-4E3F-86D2-078E89E053B1}" srcOrd="1" destOrd="0" presId="urn:microsoft.com/office/officeart/2005/8/layout/cycle2"/>
    <dgm:cxn modelId="{4097DBF1-CC4B-4BB6-AE68-5411F809AB6A}" type="presParOf" srcId="{94668D99-861D-4E3F-86D2-078E89E053B1}" destId="{2A2C1684-D34E-42A2-8A8F-05CF6E8CBFD1}" srcOrd="0" destOrd="0" presId="urn:microsoft.com/office/officeart/2005/8/layout/cycle2"/>
    <dgm:cxn modelId="{981C6285-5DD5-492B-BC84-BFA169ADF6F6}" type="presParOf" srcId="{16015D72-703D-46BD-846B-AC96B16A8659}" destId="{C977E07D-6B1B-4B1B-AB69-FF9DB3611ACA}" srcOrd="2" destOrd="0" presId="urn:microsoft.com/office/officeart/2005/8/layout/cycle2"/>
    <dgm:cxn modelId="{5FF20C89-6529-4580-9F80-71924D76B722}" type="presParOf" srcId="{16015D72-703D-46BD-846B-AC96B16A8659}" destId="{75E11713-D90C-4DFC-94FC-CE2C58126866}" srcOrd="3" destOrd="0" presId="urn:microsoft.com/office/officeart/2005/8/layout/cycle2"/>
    <dgm:cxn modelId="{91B4B7EC-32A1-4140-91B4-E0E0B7AAA311}" type="presParOf" srcId="{75E11713-D90C-4DFC-94FC-CE2C58126866}" destId="{C10B91D4-5C60-4928-A53A-AB4A2EC490F2}" srcOrd="0" destOrd="0" presId="urn:microsoft.com/office/officeart/2005/8/layout/cycle2"/>
    <dgm:cxn modelId="{B986F0DD-698A-4EB5-8C93-6A1EA6AE7FAA}" type="presParOf" srcId="{16015D72-703D-46BD-846B-AC96B16A8659}" destId="{BCF63F87-5E11-4A4C-A436-F59DA48EA272}" srcOrd="4" destOrd="0" presId="urn:microsoft.com/office/officeart/2005/8/layout/cycle2"/>
    <dgm:cxn modelId="{D1A9DC3D-35CA-483A-A73C-E0D85BB65CB5}" type="presParOf" srcId="{16015D72-703D-46BD-846B-AC96B16A8659}" destId="{2BD93A77-BFF8-4C86-9F4A-9F0ECA65A213}" srcOrd="5" destOrd="0" presId="urn:microsoft.com/office/officeart/2005/8/layout/cycle2"/>
    <dgm:cxn modelId="{725CFDFA-AC6E-4A77-8FEE-A8DD1631E2F6}" type="presParOf" srcId="{2BD93A77-BFF8-4C86-9F4A-9F0ECA65A213}" destId="{B4FC9E65-C3D7-47C3-91C8-7BDD7F483EC1}" srcOrd="0" destOrd="0" presId="urn:microsoft.com/office/officeart/2005/8/layout/cycle2"/>
    <dgm:cxn modelId="{904EB9F3-8ADB-4FE7-A638-7C49D2A77E42}" type="presParOf" srcId="{16015D72-703D-46BD-846B-AC96B16A8659}" destId="{2AAC5ABC-6D8C-43B2-A489-D7AFC20F41E6}" srcOrd="6" destOrd="0" presId="urn:microsoft.com/office/officeart/2005/8/layout/cycle2"/>
    <dgm:cxn modelId="{2ACEA53D-842C-4776-9906-BFA2659065C6}" type="presParOf" srcId="{16015D72-703D-46BD-846B-AC96B16A8659}" destId="{A694CBFF-6B83-41E1-B0D5-74F85CCC557A}" srcOrd="7" destOrd="0" presId="urn:microsoft.com/office/officeart/2005/8/layout/cycle2"/>
    <dgm:cxn modelId="{A4043211-C03A-43EE-8F47-816B8B1BCF67}" type="presParOf" srcId="{A694CBFF-6B83-41E1-B0D5-74F85CCC557A}" destId="{A321FF3B-8822-42E7-9057-77CDB24143DA}" srcOrd="0" destOrd="0" presId="urn:microsoft.com/office/officeart/2005/8/layout/cycle2"/>
    <dgm:cxn modelId="{26066A50-858E-42E8-98D3-E45EEB4482F4}" type="presParOf" srcId="{16015D72-703D-46BD-846B-AC96B16A8659}" destId="{D076498C-2B3D-4EE0-91E1-E4C6977FBB48}" srcOrd="8" destOrd="0" presId="urn:microsoft.com/office/officeart/2005/8/layout/cycle2"/>
    <dgm:cxn modelId="{98FD278D-0411-4FBC-9A28-BE6E8260FE4B}" type="presParOf" srcId="{16015D72-703D-46BD-846B-AC96B16A8659}" destId="{B6B00011-FB3E-471E-8826-8AB819D88596}" srcOrd="9" destOrd="0" presId="urn:microsoft.com/office/officeart/2005/8/layout/cycle2"/>
    <dgm:cxn modelId="{E76A52EC-AA8E-41D3-9EF6-C5B1E2952CBD}" type="presParOf" srcId="{B6B00011-FB3E-471E-8826-8AB819D88596}" destId="{27EF10B2-6173-4CD7-9EED-59CE7C3AAA63}" srcOrd="0" destOrd="0" presId="urn:microsoft.com/office/officeart/2005/8/layout/cycle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74E6F1-4127-408D-BE10-233406200626}">
      <dsp:nvSpPr>
        <dsp:cNvPr id="0" name=""/>
        <dsp:cNvSpPr/>
      </dsp:nvSpPr>
      <dsp:spPr>
        <a:xfrm>
          <a:off x="820522" y="0"/>
          <a:ext cx="9299257" cy="2667702"/>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B92893E-C7B1-4115-8DD8-A69A158A1E5B}">
      <dsp:nvSpPr>
        <dsp:cNvPr id="0" name=""/>
        <dsp:cNvSpPr/>
      </dsp:nvSpPr>
      <dsp:spPr>
        <a:xfrm>
          <a:off x="3205" y="800310"/>
          <a:ext cx="1929510" cy="10670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Scoping objectives for DevOps implementation</a:t>
          </a:r>
        </a:p>
      </dsp:txBody>
      <dsp:txXfrm>
        <a:off x="55296" y="852401"/>
        <a:ext cx="1825328" cy="962898"/>
      </dsp:txXfrm>
    </dsp:sp>
    <dsp:sp modelId="{5F20BD9F-C33E-4048-B88C-C5BF37D07828}">
      <dsp:nvSpPr>
        <dsp:cNvPr id="0" name=""/>
        <dsp:cNvSpPr/>
      </dsp:nvSpPr>
      <dsp:spPr>
        <a:xfrm>
          <a:off x="2254300" y="800310"/>
          <a:ext cx="1929510" cy="106708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Understanding current development lifecycle</a:t>
          </a:r>
        </a:p>
      </dsp:txBody>
      <dsp:txXfrm>
        <a:off x="2306391" y="852401"/>
        <a:ext cx="1825328" cy="962898"/>
      </dsp:txXfrm>
    </dsp:sp>
    <dsp:sp modelId="{D9AA2853-BA43-49B2-81DA-00B57B7FA457}">
      <dsp:nvSpPr>
        <dsp:cNvPr id="0" name=""/>
        <dsp:cNvSpPr/>
      </dsp:nvSpPr>
      <dsp:spPr>
        <a:xfrm>
          <a:off x="4505396" y="800310"/>
          <a:ext cx="1929510" cy="106708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Documenting &amp; assessing the current practise</a:t>
          </a:r>
        </a:p>
      </dsp:txBody>
      <dsp:txXfrm>
        <a:off x="4557487" y="852401"/>
        <a:ext cx="1825328" cy="962898"/>
      </dsp:txXfrm>
    </dsp:sp>
    <dsp:sp modelId="{C9958E01-8177-4545-844B-88B87F1AB6D0}">
      <dsp:nvSpPr>
        <dsp:cNvPr id="0" name=""/>
        <dsp:cNvSpPr/>
      </dsp:nvSpPr>
      <dsp:spPr>
        <a:xfrm>
          <a:off x="6756491" y="800310"/>
          <a:ext cx="1929510" cy="106708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Creating a roadmap to implement DevOps</a:t>
          </a:r>
        </a:p>
      </dsp:txBody>
      <dsp:txXfrm>
        <a:off x="6808582" y="852401"/>
        <a:ext cx="1825328" cy="962898"/>
      </dsp:txXfrm>
    </dsp:sp>
    <dsp:sp modelId="{497F6221-F927-431E-89F5-6BD96F858A6A}">
      <dsp:nvSpPr>
        <dsp:cNvPr id="0" name=""/>
        <dsp:cNvSpPr/>
      </dsp:nvSpPr>
      <dsp:spPr>
        <a:xfrm>
          <a:off x="9007587" y="800310"/>
          <a:ext cx="1929510" cy="106708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Measuring the overall process improvement</a:t>
          </a:r>
        </a:p>
      </dsp:txBody>
      <dsp:txXfrm>
        <a:off x="9059678" y="852401"/>
        <a:ext cx="1825328" cy="9628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8D9A39-DD2A-4D8F-A6EC-3F1F4FF60DD1}">
      <dsp:nvSpPr>
        <dsp:cNvPr id="0" name=""/>
        <dsp:cNvSpPr/>
      </dsp:nvSpPr>
      <dsp:spPr>
        <a:xfrm>
          <a:off x="0" y="689731"/>
          <a:ext cx="11625942" cy="919642"/>
        </a:xfrm>
        <a:prstGeom prst="notched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5382E1-C2E5-4BEE-AFD8-10D65B21251F}">
      <dsp:nvSpPr>
        <dsp:cNvPr id="0" name=""/>
        <dsp:cNvSpPr/>
      </dsp:nvSpPr>
      <dsp:spPr>
        <a:xfrm>
          <a:off x="5236" y="0"/>
          <a:ext cx="2518764" cy="919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en-IN" sz="2000" kern="1200" dirty="0">
              <a:solidFill>
                <a:schemeClr val="tx1">
                  <a:lumMod val="65000"/>
                  <a:lumOff val="35000"/>
                </a:schemeClr>
              </a:solidFill>
              <a:latin typeface="Arial" panose="020B0604020202020204" pitchFamily="34" charset="0"/>
              <a:cs typeface="Arial" panose="020B0604020202020204" pitchFamily="34" charset="0"/>
            </a:rPr>
            <a:t>Traditional Waterfall Model</a:t>
          </a:r>
        </a:p>
      </dsp:txBody>
      <dsp:txXfrm>
        <a:off x="5236" y="0"/>
        <a:ext cx="2518764" cy="919642"/>
      </dsp:txXfrm>
    </dsp:sp>
    <dsp:sp modelId="{F2778A47-3CE8-4114-8009-FF68612A8075}">
      <dsp:nvSpPr>
        <dsp:cNvPr id="0" name=""/>
        <dsp:cNvSpPr/>
      </dsp:nvSpPr>
      <dsp:spPr>
        <a:xfrm>
          <a:off x="1149663" y="1034597"/>
          <a:ext cx="229910" cy="229910"/>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A641CD-4058-4A0D-A569-3C961F65F482}">
      <dsp:nvSpPr>
        <dsp:cNvPr id="0" name=""/>
        <dsp:cNvSpPr/>
      </dsp:nvSpPr>
      <dsp:spPr>
        <a:xfrm>
          <a:off x="2649939" y="1379463"/>
          <a:ext cx="2518764" cy="919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0" lvl="0" indent="0" algn="ctr" defTabSz="889000">
            <a:lnSpc>
              <a:spcPct val="90000"/>
            </a:lnSpc>
            <a:spcBef>
              <a:spcPct val="0"/>
            </a:spcBef>
            <a:spcAft>
              <a:spcPct val="35000"/>
            </a:spcAft>
            <a:buNone/>
          </a:pPr>
          <a:r>
            <a:rPr lang="en-IN" sz="2000" kern="1200" dirty="0">
              <a:solidFill>
                <a:schemeClr val="tx1">
                  <a:lumMod val="65000"/>
                  <a:lumOff val="35000"/>
                </a:schemeClr>
              </a:solidFill>
              <a:latin typeface="Arial" panose="020B0604020202020204" pitchFamily="34" charset="0"/>
              <a:cs typeface="Arial" panose="020B0604020202020204" pitchFamily="34" charset="0"/>
            </a:rPr>
            <a:t>Agile Methodology Model</a:t>
          </a:r>
        </a:p>
      </dsp:txBody>
      <dsp:txXfrm>
        <a:off x="2649939" y="1379463"/>
        <a:ext cx="2518764" cy="919642"/>
      </dsp:txXfrm>
    </dsp:sp>
    <dsp:sp modelId="{3BED676A-BCBF-44F7-A33B-38884EDA7C2B}">
      <dsp:nvSpPr>
        <dsp:cNvPr id="0" name=""/>
        <dsp:cNvSpPr/>
      </dsp:nvSpPr>
      <dsp:spPr>
        <a:xfrm>
          <a:off x="3794367" y="1034597"/>
          <a:ext cx="229910" cy="229910"/>
        </a:xfrm>
        <a:prstGeom prst="ellipse">
          <a:avLst/>
        </a:prstGeom>
        <a:solidFill>
          <a:schemeClr val="tx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84D096-6280-442A-8748-B0C4E1E7CF6F}">
      <dsp:nvSpPr>
        <dsp:cNvPr id="0" name=""/>
        <dsp:cNvSpPr/>
      </dsp:nvSpPr>
      <dsp:spPr>
        <a:xfrm>
          <a:off x="5294643" y="0"/>
          <a:ext cx="2518764" cy="919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en-IN" sz="2000" kern="1200" dirty="0">
              <a:solidFill>
                <a:schemeClr val="tx1">
                  <a:lumMod val="65000"/>
                  <a:lumOff val="35000"/>
                </a:schemeClr>
              </a:solidFill>
              <a:latin typeface="Arial" panose="020B0604020202020204" pitchFamily="34" charset="0"/>
              <a:cs typeface="Arial" panose="020B0604020202020204" pitchFamily="34" charset="0"/>
            </a:rPr>
            <a:t>DevOps Approach</a:t>
          </a:r>
        </a:p>
      </dsp:txBody>
      <dsp:txXfrm>
        <a:off x="5294643" y="0"/>
        <a:ext cx="2518764" cy="919642"/>
      </dsp:txXfrm>
    </dsp:sp>
    <dsp:sp modelId="{FCFF1070-74FE-4810-9A7D-9D0BDD0B5C11}">
      <dsp:nvSpPr>
        <dsp:cNvPr id="0" name=""/>
        <dsp:cNvSpPr/>
      </dsp:nvSpPr>
      <dsp:spPr>
        <a:xfrm>
          <a:off x="6439070" y="1034597"/>
          <a:ext cx="229910" cy="229910"/>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905545-CC44-4B70-9C16-72A6A1FB9107}">
      <dsp:nvSpPr>
        <dsp:cNvPr id="0" name=""/>
        <dsp:cNvSpPr/>
      </dsp:nvSpPr>
      <dsp:spPr>
        <a:xfrm>
          <a:off x="7939346" y="1379463"/>
          <a:ext cx="2518764" cy="919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0" lvl="0" indent="0" algn="ctr" defTabSz="889000">
            <a:lnSpc>
              <a:spcPct val="90000"/>
            </a:lnSpc>
            <a:spcBef>
              <a:spcPct val="0"/>
            </a:spcBef>
            <a:spcAft>
              <a:spcPct val="35000"/>
            </a:spcAft>
            <a:buNone/>
          </a:pPr>
          <a:r>
            <a:rPr lang="en-IN" sz="2000" kern="1200" dirty="0">
              <a:solidFill>
                <a:schemeClr val="tx1">
                  <a:lumMod val="65000"/>
                  <a:lumOff val="35000"/>
                </a:schemeClr>
              </a:solidFill>
              <a:latin typeface="Arial" panose="020B0604020202020204" pitchFamily="34" charset="0"/>
              <a:cs typeface="Arial" panose="020B0604020202020204" pitchFamily="34" charset="0"/>
            </a:rPr>
            <a:t>Emerging Field: DataOps</a:t>
          </a:r>
        </a:p>
      </dsp:txBody>
      <dsp:txXfrm>
        <a:off x="7939346" y="1379463"/>
        <a:ext cx="2518764" cy="919642"/>
      </dsp:txXfrm>
    </dsp:sp>
    <dsp:sp modelId="{4AA15931-CDBE-49B5-9465-C97C99B244E3}">
      <dsp:nvSpPr>
        <dsp:cNvPr id="0" name=""/>
        <dsp:cNvSpPr/>
      </dsp:nvSpPr>
      <dsp:spPr>
        <a:xfrm>
          <a:off x="9083773" y="1034597"/>
          <a:ext cx="229910" cy="229910"/>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C6DB16-7210-4F4D-84CD-3A4611EDD2D6}">
      <dsp:nvSpPr>
        <dsp:cNvPr id="0" name=""/>
        <dsp:cNvSpPr/>
      </dsp:nvSpPr>
      <dsp:spPr>
        <a:xfrm>
          <a:off x="772093" y="798488"/>
          <a:ext cx="2821533" cy="979881"/>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D44A37F-FABD-4449-A615-2884949F3EDE}">
      <dsp:nvSpPr>
        <dsp:cNvPr id="0" name=""/>
        <dsp:cNvSpPr/>
      </dsp:nvSpPr>
      <dsp:spPr>
        <a:xfrm>
          <a:off x="1913830" y="3197885"/>
          <a:ext cx="546808" cy="349957"/>
        </a:xfrm>
        <a:prstGeom prst="down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5424037-7D26-4A86-96AC-C6D32C8E7BCD}">
      <dsp:nvSpPr>
        <dsp:cNvPr id="0" name=""/>
        <dsp:cNvSpPr/>
      </dsp:nvSpPr>
      <dsp:spPr>
        <a:xfrm>
          <a:off x="874893" y="3477851"/>
          <a:ext cx="2624682" cy="656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Data Science</a:t>
          </a:r>
        </a:p>
      </dsp:txBody>
      <dsp:txXfrm>
        <a:off x="874893" y="3477851"/>
        <a:ext cx="2624682" cy="656170"/>
      </dsp:txXfrm>
    </dsp:sp>
    <dsp:sp modelId="{71BA5B70-B27D-4F5D-9CE4-F5218C5EAC70}">
      <dsp:nvSpPr>
        <dsp:cNvPr id="0" name=""/>
        <dsp:cNvSpPr/>
      </dsp:nvSpPr>
      <dsp:spPr>
        <a:xfrm>
          <a:off x="1797907" y="1854048"/>
          <a:ext cx="984255" cy="984255"/>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kern="1200" dirty="0"/>
            <a:t>Business Domain</a:t>
          </a:r>
        </a:p>
      </dsp:txBody>
      <dsp:txXfrm>
        <a:off x="1942048" y="1998189"/>
        <a:ext cx="695973" cy="695973"/>
      </dsp:txXfrm>
    </dsp:sp>
    <dsp:sp modelId="{A6D1BB44-482E-4846-AFAC-02326715BB71}">
      <dsp:nvSpPr>
        <dsp:cNvPr id="0" name=""/>
        <dsp:cNvSpPr/>
      </dsp:nvSpPr>
      <dsp:spPr>
        <a:xfrm>
          <a:off x="1093617" y="1115637"/>
          <a:ext cx="984255" cy="984255"/>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t>Programming</a:t>
          </a:r>
          <a:endParaRPr lang="en-IN" sz="900" kern="1200" dirty="0"/>
        </a:p>
      </dsp:txBody>
      <dsp:txXfrm>
        <a:off x="1237758" y="1259778"/>
        <a:ext cx="695973" cy="695973"/>
      </dsp:txXfrm>
    </dsp:sp>
    <dsp:sp modelId="{714F5C07-3765-4418-A96B-56E299D9CD74}">
      <dsp:nvSpPr>
        <dsp:cNvPr id="0" name=""/>
        <dsp:cNvSpPr/>
      </dsp:nvSpPr>
      <dsp:spPr>
        <a:xfrm>
          <a:off x="2099745" y="877666"/>
          <a:ext cx="984255" cy="984255"/>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t>Maths, Statistics</a:t>
          </a:r>
        </a:p>
      </dsp:txBody>
      <dsp:txXfrm>
        <a:off x="2243886" y="1021807"/>
        <a:ext cx="695973" cy="695973"/>
      </dsp:txXfrm>
    </dsp:sp>
    <dsp:sp modelId="{529ECD60-91BF-4C14-951B-BA4B82051357}">
      <dsp:nvSpPr>
        <dsp:cNvPr id="0" name=""/>
        <dsp:cNvSpPr/>
      </dsp:nvSpPr>
      <dsp:spPr>
        <a:xfrm>
          <a:off x="656170" y="678190"/>
          <a:ext cx="3062129" cy="2449703"/>
        </a:xfrm>
        <a:prstGeom prst="funnel">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617868-9FF0-4E25-BD54-BBB4821CBF11}">
      <dsp:nvSpPr>
        <dsp:cNvPr id="0" name=""/>
        <dsp:cNvSpPr/>
      </dsp:nvSpPr>
      <dsp:spPr>
        <a:xfrm>
          <a:off x="1529205" y="0"/>
          <a:ext cx="1179746" cy="1179806"/>
        </a:xfrm>
        <a:prstGeom prst="circularArrow">
          <a:avLst>
            <a:gd name="adj1" fmla="val 10980"/>
            <a:gd name="adj2" fmla="val 1142322"/>
            <a:gd name="adj3" fmla="val 4500000"/>
            <a:gd name="adj4" fmla="val 10800000"/>
            <a:gd name="adj5" fmla="val 125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A6BF57-E2D7-4324-A115-93DC822AB6D5}">
      <dsp:nvSpPr>
        <dsp:cNvPr id="0" name=""/>
        <dsp:cNvSpPr/>
      </dsp:nvSpPr>
      <dsp:spPr>
        <a:xfrm>
          <a:off x="1789675" y="427289"/>
          <a:ext cx="658365" cy="329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kern="1200" dirty="0">
              <a:latin typeface="Arial" panose="020B0604020202020204" pitchFamily="34" charset="0"/>
              <a:cs typeface="Arial" panose="020B0604020202020204" pitchFamily="34" charset="0"/>
            </a:rPr>
            <a:t>Data Engineers</a:t>
          </a:r>
        </a:p>
      </dsp:txBody>
      <dsp:txXfrm>
        <a:off x="1789675" y="427289"/>
        <a:ext cx="658365" cy="329035"/>
      </dsp:txXfrm>
    </dsp:sp>
    <dsp:sp modelId="{2ACBACFC-9C72-4592-B3B6-08099180D128}">
      <dsp:nvSpPr>
        <dsp:cNvPr id="0" name=""/>
        <dsp:cNvSpPr/>
      </dsp:nvSpPr>
      <dsp:spPr>
        <a:xfrm>
          <a:off x="1201461" y="677874"/>
          <a:ext cx="1179746" cy="1179806"/>
        </a:xfrm>
        <a:prstGeom prst="leftCircularArrow">
          <a:avLst>
            <a:gd name="adj1" fmla="val 10980"/>
            <a:gd name="adj2" fmla="val 1142322"/>
            <a:gd name="adj3" fmla="val 6300000"/>
            <a:gd name="adj4" fmla="val 18900000"/>
            <a:gd name="adj5" fmla="val 125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56876F-A226-47B0-B0FB-6D620F5A5370}">
      <dsp:nvSpPr>
        <dsp:cNvPr id="0" name=""/>
        <dsp:cNvSpPr/>
      </dsp:nvSpPr>
      <dsp:spPr>
        <a:xfrm>
          <a:off x="1460603" y="1106687"/>
          <a:ext cx="658365" cy="329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kern="1200" dirty="0">
              <a:latin typeface="Arial" panose="020B0604020202020204" pitchFamily="34" charset="0"/>
              <a:cs typeface="Arial" panose="020B0604020202020204" pitchFamily="34" charset="0"/>
            </a:rPr>
            <a:t>Data Scientists</a:t>
          </a:r>
        </a:p>
      </dsp:txBody>
      <dsp:txXfrm>
        <a:off x="1460603" y="1106687"/>
        <a:ext cx="658365" cy="329035"/>
      </dsp:txXfrm>
    </dsp:sp>
    <dsp:sp modelId="{C58B49C4-A4C1-4975-9ECC-1DBC53EEF923}">
      <dsp:nvSpPr>
        <dsp:cNvPr id="0" name=""/>
        <dsp:cNvSpPr/>
      </dsp:nvSpPr>
      <dsp:spPr>
        <a:xfrm>
          <a:off x="1529205" y="1358795"/>
          <a:ext cx="1179746" cy="1179806"/>
        </a:xfrm>
        <a:prstGeom prst="circularArrow">
          <a:avLst>
            <a:gd name="adj1" fmla="val 10980"/>
            <a:gd name="adj2" fmla="val 1142322"/>
            <a:gd name="adj3" fmla="val 4500000"/>
            <a:gd name="adj4" fmla="val 13500000"/>
            <a:gd name="adj5" fmla="val 125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649E98-F3D2-43ED-9E58-C698867B5A42}">
      <dsp:nvSpPr>
        <dsp:cNvPr id="0" name=""/>
        <dsp:cNvSpPr/>
      </dsp:nvSpPr>
      <dsp:spPr>
        <a:xfrm>
          <a:off x="1789675" y="1785703"/>
          <a:ext cx="658365" cy="329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kern="1200" dirty="0">
              <a:latin typeface="Arial" panose="020B0604020202020204" pitchFamily="34" charset="0"/>
              <a:cs typeface="Arial" panose="020B0604020202020204" pitchFamily="34" charset="0"/>
            </a:rPr>
            <a:t>Developers &amp; Architects</a:t>
          </a:r>
        </a:p>
      </dsp:txBody>
      <dsp:txXfrm>
        <a:off x="1789675" y="1785703"/>
        <a:ext cx="658365" cy="329035"/>
      </dsp:txXfrm>
    </dsp:sp>
    <dsp:sp modelId="{22F9228E-F4A5-43E7-9CD9-72DD7FC6EAFF}">
      <dsp:nvSpPr>
        <dsp:cNvPr id="0" name=""/>
        <dsp:cNvSpPr/>
      </dsp:nvSpPr>
      <dsp:spPr>
        <a:xfrm>
          <a:off x="1201461" y="2037812"/>
          <a:ext cx="1179746" cy="1179806"/>
        </a:xfrm>
        <a:prstGeom prst="leftCircularArrow">
          <a:avLst>
            <a:gd name="adj1" fmla="val 10980"/>
            <a:gd name="adj2" fmla="val 1142322"/>
            <a:gd name="adj3" fmla="val 6300000"/>
            <a:gd name="adj4" fmla="val 18900000"/>
            <a:gd name="adj5" fmla="val 125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FFAE53-AD84-4E29-B204-BAED11D881AB}">
      <dsp:nvSpPr>
        <dsp:cNvPr id="0" name=""/>
        <dsp:cNvSpPr/>
      </dsp:nvSpPr>
      <dsp:spPr>
        <a:xfrm>
          <a:off x="1460603" y="2465101"/>
          <a:ext cx="658365" cy="329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kern="1200" dirty="0">
              <a:latin typeface="Arial" panose="020B0604020202020204" pitchFamily="34" charset="0"/>
              <a:cs typeface="Arial" panose="020B0604020202020204" pitchFamily="34" charset="0"/>
            </a:rPr>
            <a:t>Operations</a:t>
          </a:r>
        </a:p>
      </dsp:txBody>
      <dsp:txXfrm>
        <a:off x="1460603" y="2465101"/>
        <a:ext cx="658365" cy="329035"/>
      </dsp:txXfrm>
    </dsp:sp>
    <dsp:sp modelId="{205DA5E4-BB93-4F65-B1A5-6A74C4084E0C}">
      <dsp:nvSpPr>
        <dsp:cNvPr id="0" name=""/>
        <dsp:cNvSpPr/>
      </dsp:nvSpPr>
      <dsp:spPr>
        <a:xfrm>
          <a:off x="1613078" y="2794137"/>
          <a:ext cx="1013550" cy="1014145"/>
        </a:xfrm>
        <a:prstGeom prst="blockArc">
          <a:avLst>
            <a:gd name="adj1" fmla="val 13500000"/>
            <a:gd name="adj2" fmla="val 10800000"/>
            <a:gd name="adj3" fmla="val 1274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1F4EB6-B4E6-4087-BA69-2A3EF4C86B06}">
      <dsp:nvSpPr>
        <dsp:cNvPr id="0" name=""/>
        <dsp:cNvSpPr/>
      </dsp:nvSpPr>
      <dsp:spPr>
        <a:xfrm>
          <a:off x="1789675" y="3144499"/>
          <a:ext cx="658365" cy="329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IN" sz="1000" kern="1200" dirty="0">
              <a:latin typeface="Arial" panose="020B0604020202020204" pitchFamily="34" charset="0"/>
              <a:cs typeface="Arial" panose="020B0604020202020204" pitchFamily="34" charset="0"/>
            </a:rPr>
            <a:t>Security</a:t>
          </a:r>
        </a:p>
      </dsp:txBody>
      <dsp:txXfrm>
        <a:off x="1789675" y="3144499"/>
        <a:ext cx="658365" cy="32903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C6DB16-7210-4F4D-84CD-3A4611EDD2D6}">
      <dsp:nvSpPr>
        <dsp:cNvPr id="0" name=""/>
        <dsp:cNvSpPr/>
      </dsp:nvSpPr>
      <dsp:spPr>
        <a:xfrm>
          <a:off x="795960" y="592819"/>
          <a:ext cx="2908752" cy="1010171"/>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D44A37F-FABD-4449-A615-2884949F3EDE}">
      <dsp:nvSpPr>
        <dsp:cNvPr id="0" name=""/>
        <dsp:cNvSpPr/>
      </dsp:nvSpPr>
      <dsp:spPr>
        <a:xfrm>
          <a:off x="1972991" y="3066387"/>
          <a:ext cx="563711" cy="360775"/>
        </a:xfrm>
        <a:prstGeom prst="down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5424037-7D26-4A86-96AC-C6D32C8E7BCD}">
      <dsp:nvSpPr>
        <dsp:cNvPr id="0" name=""/>
        <dsp:cNvSpPr/>
      </dsp:nvSpPr>
      <dsp:spPr>
        <a:xfrm>
          <a:off x="901938" y="3355007"/>
          <a:ext cx="2705816" cy="6764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DevOps</a:t>
          </a:r>
          <a:endParaRPr lang="en-IN" sz="2300" kern="1200" dirty="0">
            <a:latin typeface="Arial" panose="020B0604020202020204" pitchFamily="34" charset="0"/>
            <a:cs typeface="Arial" panose="020B0604020202020204" pitchFamily="34" charset="0"/>
          </a:endParaRPr>
        </a:p>
      </dsp:txBody>
      <dsp:txXfrm>
        <a:off x="901938" y="3355007"/>
        <a:ext cx="2705816" cy="676454"/>
      </dsp:txXfrm>
    </dsp:sp>
    <dsp:sp modelId="{71BA5B70-B27D-4F5D-9CE4-F5218C5EAC70}">
      <dsp:nvSpPr>
        <dsp:cNvPr id="0" name=""/>
        <dsp:cNvSpPr/>
      </dsp:nvSpPr>
      <dsp:spPr>
        <a:xfrm>
          <a:off x="1853484" y="1681009"/>
          <a:ext cx="1014681" cy="1014681"/>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kern="1200" dirty="0"/>
            <a:t>Agile Software Dev</a:t>
          </a:r>
        </a:p>
      </dsp:txBody>
      <dsp:txXfrm>
        <a:off x="2002081" y="1829606"/>
        <a:ext cx="717487" cy="717487"/>
      </dsp:txXfrm>
    </dsp:sp>
    <dsp:sp modelId="{A6D1BB44-482E-4846-AFAC-02326715BB71}">
      <dsp:nvSpPr>
        <dsp:cNvPr id="0" name=""/>
        <dsp:cNvSpPr/>
      </dsp:nvSpPr>
      <dsp:spPr>
        <a:xfrm>
          <a:off x="1127423" y="919772"/>
          <a:ext cx="1014681" cy="1014681"/>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t>IT Operations</a:t>
          </a:r>
        </a:p>
      </dsp:txBody>
      <dsp:txXfrm>
        <a:off x="1276020" y="1068369"/>
        <a:ext cx="717487" cy="717487"/>
      </dsp:txXfrm>
    </dsp:sp>
    <dsp:sp modelId="{714F5C07-3765-4418-A96B-56E299D9CD74}">
      <dsp:nvSpPr>
        <dsp:cNvPr id="0" name=""/>
        <dsp:cNvSpPr/>
      </dsp:nvSpPr>
      <dsp:spPr>
        <a:xfrm>
          <a:off x="2164653" y="674445"/>
          <a:ext cx="1014681" cy="1014681"/>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t>QA Testing</a:t>
          </a:r>
        </a:p>
      </dsp:txBody>
      <dsp:txXfrm>
        <a:off x="2313250" y="823042"/>
        <a:ext cx="717487" cy="717487"/>
      </dsp:txXfrm>
    </dsp:sp>
    <dsp:sp modelId="{529ECD60-91BF-4C14-951B-BA4B82051357}">
      <dsp:nvSpPr>
        <dsp:cNvPr id="0" name=""/>
        <dsp:cNvSpPr/>
      </dsp:nvSpPr>
      <dsp:spPr>
        <a:xfrm>
          <a:off x="676454" y="468803"/>
          <a:ext cx="3156785" cy="2525428"/>
        </a:xfrm>
        <a:prstGeom prst="funnel">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8C8A11-B54B-48BD-9D5C-787E362E383D}">
      <dsp:nvSpPr>
        <dsp:cNvPr id="0" name=""/>
        <dsp:cNvSpPr/>
      </dsp:nvSpPr>
      <dsp:spPr>
        <a:xfrm>
          <a:off x="2873561" y="859"/>
          <a:ext cx="1267244" cy="823708"/>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latin typeface="Arial" panose="020B0604020202020204" pitchFamily="34" charset="0"/>
              <a:cs typeface="Arial" panose="020B0604020202020204" pitchFamily="34" charset="0"/>
            </a:rPr>
            <a:t>Continuous Development</a:t>
          </a:r>
        </a:p>
      </dsp:txBody>
      <dsp:txXfrm>
        <a:off x="2913771" y="41069"/>
        <a:ext cx="1186824" cy="743288"/>
      </dsp:txXfrm>
    </dsp:sp>
    <dsp:sp modelId="{4E05C945-2703-4166-89D2-97C33C0566FA}">
      <dsp:nvSpPr>
        <dsp:cNvPr id="0" name=""/>
        <dsp:cNvSpPr/>
      </dsp:nvSpPr>
      <dsp:spPr>
        <a:xfrm>
          <a:off x="1859604" y="412713"/>
          <a:ext cx="3295157" cy="3295157"/>
        </a:xfrm>
        <a:custGeom>
          <a:avLst/>
          <a:gdLst/>
          <a:ahLst/>
          <a:cxnLst/>
          <a:rect l="0" t="0" r="0" b="0"/>
          <a:pathLst>
            <a:path>
              <a:moveTo>
                <a:pt x="2451432" y="209407"/>
              </a:moveTo>
              <a:arcTo wR="1647578" hR="1647578" stAng="17952158" swAng="1213566"/>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67104CA9-40D7-4F9B-94DA-818B252665EC}">
      <dsp:nvSpPr>
        <dsp:cNvPr id="0" name=""/>
        <dsp:cNvSpPr/>
      </dsp:nvSpPr>
      <dsp:spPr>
        <a:xfrm>
          <a:off x="4440502" y="1139308"/>
          <a:ext cx="1267244" cy="823708"/>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latin typeface="Arial" panose="020B0604020202020204" pitchFamily="34" charset="0"/>
              <a:cs typeface="Arial" panose="020B0604020202020204" pitchFamily="34" charset="0"/>
            </a:rPr>
            <a:t>Continuous Integration</a:t>
          </a:r>
        </a:p>
      </dsp:txBody>
      <dsp:txXfrm>
        <a:off x="4480712" y="1179518"/>
        <a:ext cx="1186824" cy="743288"/>
      </dsp:txXfrm>
    </dsp:sp>
    <dsp:sp modelId="{286BB659-DA16-4855-B5FC-09B687232FC2}">
      <dsp:nvSpPr>
        <dsp:cNvPr id="0" name=""/>
        <dsp:cNvSpPr/>
      </dsp:nvSpPr>
      <dsp:spPr>
        <a:xfrm>
          <a:off x="1859604" y="412713"/>
          <a:ext cx="3295157" cy="3295157"/>
        </a:xfrm>
        <a:custGeom>
          <a:avLst/>
          <a:gdLst/>
          <a:ahLst/>
          <a:cxnLst/>
          <a:rect l="0" t="0" r="0" b="0"/>
          <a:pathLst>
            <a:path>
              <a:moveTo>
                <a:pt x="3291227" y="1761310"/>
              </a:moveTo>
              <a:arcTo wR="1647578" hR="1647578" stAng="21837495" swAng="1361295"/>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F8DCCA71-B20C-44E7-AA01-72F07B98CD2B}">
      <dsp:nvSpPr>
        <dsp:cNvPr id="0" name=""/>
        <dsp:cNvSpPr/>
      </dsp:nvSpPr>
      <dsp:spPr>
        <a:xfrm>
          <a:off x="3841983" y="2981357"/>
          <a:ext cx="1267244" cy="823708"/>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latin typeface="Arial" panose="020B0604020202020204" pitchFamily="34" charset="0"/>
              <a:cs typeface="Arial" panose="020B0604020202020204" pitchFamily="34" charset="0"/>
            </a:rPr>
            <a:t>Continuous Testing</a:t>
          </a:r>
        </a:p>
      </dsp:txBody>
      <dsp:txXfrm>
        <a:off x="3882193" y="3021567"/>
        <a:ext cx="1186824" cy="743288"/>
      </dsp:txXfrm>
    </dsp:sp>
    <dsp:sp modelId="{C45A43CD-046F-4B4E-A51B-DD770E5DAD51}">
      <dsp:nvSpPr>
        <dsp:cNvPr id="0" name=""/>
        <dsp:cNvSpPr/>
      </dsp:nvSpPr>
      <dsp:spPr>
        <a:xfrm>
          <a:off x="1859604" y="412713"/>
          <a:ext cx="3295157" cy="3295157"/>
        </a:xfrm>
        <a:custGeom>
          <a:avLst/>
          <a:gdLst/>
          <a:ahLst/>
          <a:cxnLst/>
          <a:rect l="0" t="0" r="0" b="0"/>
          <a:pathLst>
            <a:path>
              <a:moveTo>
                <a:pt x="1850292" y="3282639"/>
              </a:moveTo>
              <a:arcTo wR="1647578" hR="1647578" stAng="4975955" swAng="848090"/>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C0EA3253-E4F1-45D2-AF7E-B879D39504DE}">
      <dsp:nvSpPr>
        <dsp:cNvPr id="0" name=""/>
        <dsp:cNvSpPr/>
      </dsp:nvSpPr>
      <dsp:spPr>
        <a:xfrm>
          <a:off x="1905138" y="2981357"/>
          <a:ext cx="1267244" cy="823708"/>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latin typeface="Arial" panose="020B0604020202020204" pitchFamily="34" charset="0"/>
              <a:cs typeface="Arial" panose="020B0604020202020204" pitchFamily="34" charset="0"/>
            </a:rPr>
            <a:t>Continuous Deployment</a:t>
          </a:r>
        </a:p>
      </dsp:txBody>
      <dsp:txXfrm>
        <a:off x="1945348" y="3021567"/>
        <a:ext cx="1186824" cy="743288"/>
      </dsp:txXfrm>
    </dsp:sp>
    <dsp:sp modelId="{558EF25B-DE25-4D22-8438-7AB21AE1326D}">
      <dsp:nvSpPr>
        <dsp:cNvPr id="0" name=""/>
        <dsp:cNvSpPr/>
      </dsp:nvSpPr>
      <dsp:spPr>
        <a:xfrm>
          <a:off x="1859604" y="412713"/>
          <a:ext cx="3295157" cy="3295157"/>
        </a:xfrm>
        <a:custGeom>
          <a:avLst/>
          <a:gdLst/>
          <a:ahLst/>
          <a:cxnLst/>
          <a:rect l="0" t="0" r="0" b="0"/>
          <a:pathLst>
            <a:path>
              <a:moveTo>
                <a:pt x="174988" y="2386492"/>
              </a:moveTo>
              <a:arcTo wR="1647578" hR="1647578" stAng="9201211" swAng="1361295"/>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5C772DC0-5988-4AED-9A80-E8B14CDA28A5}">
      <dsp:nvSpPr>
        <dsp:cNvPr id="0" name=""/>
        <dsp:cNvSpPr/>
      </dsp:nvSpPr>
      <dsp:spPr>
        <a:xfrm>
          <a:off x="1306620" y="1139308"/>
          <a:ext cx="1267244" cy="823708"/>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latin typeface="Arial" panose="020B0604020202020204" pitchFamily="34" charset="0"/>
              <a:cs typeface="Arial" panose="020B0604020202020204" pitchFamily="34" charset="0"/>
            </a:rPr>
            <a:t>Continuous Monitoring</a:t>
          </a:r>
        </a:p>
      </dsp:txBody>
      <dsp:txXfrm>
        <a:off x="1346830" y="1179518"/>
        <a:ext cx="1186824" cy="743288"/>
      </dsp:txXfrm>
    </dsp:sp>
    <dsp:sp modelId="{E24F960E-EF19-4F2B-9580-D63C7B3AD6D3}">
      <dsp:nvSpPr>
        <dsp:cNvPr id="0" name=""/>
        <dsp:cNvSpPr/>
      </dsp:nvSpPr>
      <dsp:spPr>
        <a:xfrm>
          <a:off x="1859604" y="412713"/>
          <a:ext cx="3295157" cy="3295157"/>
        </a:xfrm>
        <a:custGeom>
          <a:avLst/>
          <a:gdLst/>
          <a:ahLst/>
          <a:cxnLst/>
          <a:rect l="0" t="0" r="0" b="0"/>
          <a:pathLst>
            <a:path>
              <a:moveTo>
                <a:pt x="396081" y="576004"/>
              </a:moveTo>
              <a:arcTo wR="1647578" hR="1647578" stAng="13234276" swAng="1213566"/>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4FD1DB-9624-4BBA-AC9B-96455A6EE750}">
      <dsp:nvSpPr>
        <dsp:cNvPr id="0" name=""/>
        <dsp:cNvSpPr/>
      </dsp:nvSpPr>
      <dsp:spPr>
        <a:xfrm>
          <a:off x="5136" y="358454"/>
          <a:ext cx="1592290" cy="636916"/>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Plan</a:t>
          </a:r>
        </a:p>
      </dsp:txBody>
      <dsp:txXfrm>
        <a:off x="5136" y="358454"/>
        <a:ext cx="1433061" cy="636916"/>
      </dsp:txXfrm>
    </dsp:sp>
    <dsp:sp modelId="{F90EDFBE-F34A-4550-A5FD-C8862A016E10}">
      <dsp:nvSpPr>
        <dsp:cNvPr id="0" name=""/>
        <dsp:cNvSpPr/>
      </dsp:nvSpPr>
      <dsp:spPr>
        <a:xfrm>
          <a:off x="1278968" y="358454"/>
          <a:ext cx="1592290" cy="636916"/>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Code</a:t>
          </a:r>
        </a:p>
      </dsp:txBody>
      <dsp:txXfrm>
        <a:off x="1597426" y="358454"/>
        <a:ext cx="955374" cy="636916"/>
      </dsp:txXfrm>
    </dsp:sp>
    <dsp:sp modelId="{4909DA8C-774E-4A7B-BCC7-3F3FE8D45269}">
      <dsp:nvSpPr>
        <dsp:cNvPr id="0" name=""/>
        <dsp:cNvSpPr/>
      </dsp:nvSpPr>
      <dsp:spPr>
        <a:xfrm>
          <a:off x="2552800" y="358454"/>
          <a:ext cx="1592290" cy="636916"/>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Build</a:t>
          </a:r>
        </a:p>
      </dsp:txBody>
      <dsp:txXfrm>
        <a:off x="2871258" y="358454"/>
        <a:ext cx="955374" cy="636916"/>
      </dsp:txXfrm>
    </dsp:sp>
    <dsp:sp modelId="{0D9CD169-D0B5-4BB1-84AC-7EA9F7AC9256}">
      <dsp:nvSpPr>
        <dsp:cNvPr id="0" name=""/>
        <dsp:cNvSpPr/>
      </dsp:nvSpPr>
      <dsp:spPr>
        <a:xfrm>
          <a:off x="3826633" y="358454"/>
          <a:ext cx="1592290" cy="636916"/>
        </a:xfrm>
        <a:prstGeom prst="chevron">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Test</a:t>
          </a:r>
        </a:p>
      </dsp:txBody>
      <dsp:txXfrm>
        <a:off x="4145091" y="358454"/>
        <a:ext cx="955374" cy="636916"/>
      </dsp:txXfrm>
    </dsp:sp>
    <dsp:sp modelId="{69624E36-A1CB-47A1-BBDD-36DC35CDD070}">
      <dsp:nvSpPr>
        <dsp:cNvPr id="0" name=""/>
        <dsp:cNvSpPr/>
      </dsp:nvSpPr>
      <dsp:spPr>
        <a:xfrm>
          <a:off x="5100465" y="358454"/>
          <a:ext cx="1592290" cy="636916"/>
        </a:xfrm>
        <a:prstGeom prst="chevron">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Release</a:t>
          </a:r>
        </a:p>
      </dsp:txBody>
      <dsp:txXfrm>
        <a:off x="5418923" y="358454"/>
        <a:ext cx="955374" cy="636916"/>
      </dsp:txXfrm>
    </dsp:sp>
    <dsp:sp modelId="{EB686D4C-CD15-47C1-B3F3-EE2952A904D0}">
      <dsp:nvSpPr>
        <dsp:cNvPr id="0" name=""/>
        <dsp:cNvSpPr/>
      </dsp:nvSpPr>
      <dsp:spPr>
        <a:xfrm>
          <a:off x="6374297" y="358454"/>
          <a:ext cx="1592290" cy="636916"/>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Deploy</a:t>
          </a:r>
        </a:p>
      </dsp:txBody>
      <dsp:txXfrm>
        <a:off x="6692755" y="358454"/>
        <a:ext cx="955374" cy="636916"/>
      </dsp:txXfrm>
    </dsp:sp>
    <dsp:sp modelId="{97603A0E-BE90-495F-AFD6-2F6CF703F876}">
      <dsp:nvSpPr>
        <dsp:cNvPr id="0" name=""/>
        <dsp:cNvSpPr/>
      </dsp:nvSpPr>
      <dsp:spPr>
        <a:xfrm>
          <a:off x="7648129" y="358454"/>
          <a:ext cx="1592290" cy="636916"/>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Operate</a:t>
          </a:r>
        </a:p>
      </dsp:txBody>
      <dsp:txXfrm>
        <a:off x="7966587" y="358454"/>
        <a:ext cx="955374" cy="636916"/>
      </dsp:txXfrm>
    </dsp:sp>
    <dsp:sp modelId="{F366D86B-5B8D-4DFA-8E2A-9073B2BEE4F6}">
      <dsp:nvSpPr>
        <dsp:cNvPr id="0" name=""/>
        <dsp:cNvSpPr/>
      </dsp:nvSpPr>
      <dsp:spPr>
        <a:xfrm>
          <a:off x="8921962" y="358454"/>
          <a:ext cx="1592290" cy="636916"/>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Arial" panose="020B0604020202020204" pitchFamily="34" charset="0"/>
              <a:cs typeface="Arial" panose="020B0604020202020204" pitchFamily="34" charset="0"/>
            </a:rPr>
            <a:t>Monitor</a:t>
          </a:r>
        </a:p>
      </dsp:txBody>
      <dsp:txXfrm>
        <a:off x="9240420" y="358454"/>
        <a:ext cx="955374" cy="63691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7C3857-79EF-472A-89A2-110FB0DDA063}">
      <dsp:nvSpPr>
        <dsp:cNvPr id="0" name=""/>
        <dsp:cNvSpPr/>
      </dsp:nvSpPr>
      <dsp:spPr>
        <a:xfrm>
          <a:off x="10066655" y="505767"/>
          <a:ext cx="1340423" cy="1340013"/>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278CD2-C208-4F40-A754-F44E044E7394}">
      <dsp:nvSpPr>
        <dsp:cNvPr id="0" name=""/>
        <dsp:cNvSpPr/>
      </dsp:nvSpPr>
      <dsp:spPr>
        <a:xfrm>
          <a:off x="10112194" y="550442"/>
          <a:ext cx="1250336" cy="1250663"/>
        </a:xfrm>
        <a:prstGeom prst="ellipse">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latin typeface="Arial" panose="020B0604020202020204" pitchFamily="34" charset="0"/>
              <a:cs typeface="Arial" panose="020B0604020202020204" pitchFamily="34" charset="0"/>
            </a:rPr>
            <a:t>Validation</a:t>
          </a:r>
        </a:p>
      </dsp:txBody>
      <dsp:txXfrm>
        <a:off x="10290389" y="729142"/>
        <a:ext cx="892955" cy="893263"/>
      </dsp:txXfrm>
    </dsp:sp>
    <dsp:sp modelId="{724D740D-75A0-4837-BB7E-4B9D58E619BE}">
      <dsp:nvSpPr>
        <dsp:cNvPr id="0" name=""/>
        <dsp:cNvSpPr/>
      </dsp:nvSpPr>
      <dsp:spPr>
        <a:xfrm rot="2700000">
          <a:off x="8682349" y="505616"/>
          <a:ext cx="1340079" cy="1340079"/>
        </a:xfrm>
        <a:prstGeom prst="teardrop">
          <a:avLst>
            <a:gd name="adj" fmla="val 10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C219DF-0C5E-4A71-8DC3-B658EF2FB3E5}">
      <dsp:nvSpPr>
        <dsp:cNvPr id="0" name=""/>
        <dsp:cNvSpPr/>
      </dsp:nvSpPr>
      <dsp:spPr>
        <a:xfrm>
          <a:off x="8727221" y="550442"/>
          <a:ext cx="1250336" cy="1250663"/>
        </a:xfrm>
        <a:prstGeom prst="ellipse">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latin typeface="Arial" panose="020B0604020202020204" pitchFamily="34" charset="0"/>
              <a:cs typeface="Arial" panose="020B0604020202020204" pitchFamily="34" charset="0"/>
            </a:rPr>
            <a:t>Modeling</a:t>
          </a:r>
        </a:p>
      </dsp:txBody>
      <dsp:txXfrm>
        <a:off x="8905416" y="729142"/>
        <a:ext cx="892955" cy="893263"/>
      </dsp:txXfrm>
    </dsp:sp>
    <dsp:sp modelId="{729FC9DE-50F9-4BC5-90F1-64F726FFDD6E}">
      <dsp:nvSpPr>
        <dsp:cNvPr id="0" name=""/>
        <dsp:cNvSpPr/>
      </dsp:nvSpPr>
      <dsp:spPr>
        <a:xfrm rot="2700000">
          <a:off x="7298367" y="505616"/>
          <a:ext cx="1340079" cy="1340079"/>
        </a:xfrm>
        <a:prstGeom prst="teardrop">
          <a:avLst>
            <a:gd name="adj" fmla="val 10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807280-0AA6-4CD7-8E37-DFB919495B99}">
      <dsp:nvSpPr>
        <dsp:cNvPr id="0" name=""/>
        <dsp:cNvSpPr/>
      </dsp:nvSpPr>
      <dsp:spPr>
        <a:xfrm>
          <a:off x="7342248" y="550442"/>
          <a:ext cx="1250336" cy="1250663"/>
        </a:xfrm>
        <a:prstGeom prst="ellipse">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latin typeface="Arial" panose="020B0604020202020204" pitchFamily="34" charset="0"/>
              <a:cs typeface="Arial" panose="020B0604020202020204" pitchFamily="34" charset="0"/>
            </a:rPr>
            <a:t>Feature Engineering</a:t>
          </a:r>
        </a:p>
      </dsp:txBody>
      <dsp:txXfrm>
        <a:off x="7521433" y="729142"/>
        <a:ext cx="892955" cy="893263"/>
      </dsp:txXfrm>
    </dsp:sp>
    <dsp:sp modelId="{BB92C1A9-BD89-4955-B8AA-C3003AC91756}">
      <dsp:nvSpPr>
        <dsp:cNvPr id="0" name=""/>
        <dsp:cNvSpPr/>
      </dsp:nvSpPr>
      <dsp:spPr>
        <a:xfrm rot="2700000">
          <a:off x="5913394" y="505616"/>
          <a:ext cx="1340079" cy="1340079"/>
        </a:xfrm>
        <a:prstGeom prst="teardrop">
          <a:avLst>
            <a:gd name="adj" fmla="val 10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FAA50BF-9322-448A-B89E-9BA089136833}">
      <dsp:nvSpPr>
        <dsp:cNvPr id="0" name=""/>
        <dsp:cNvSpPr/>
      </dsp:nvSpPr>
      <dsp:spPr>
        <a:xfrm>
          <a:off x="5958266" y="550442"/>
          <a:ext cx="1250336" cy="1250663"/>
        </a:xfrm>
        <a:prstGeom prst="ellipse">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latin typeface="Arial" panose="020B0604020202020204" pitchFamily="34" charset="0"/>
              <a:cs typeface="Arial" panose="020B0604020202020204" pitchFamily="34" charset="0"/>
            </a:rPr>
            <a:t>Data Exploration</a:t>
          </a:r>
        </a:p>
      </dsp:txBody>
      <dsp:txXfrm>
        <a:off x="6136461" y="729142"/>
        <a:ext cx="892955" cy="893263"/>
      </dsp:txXfrm>
    </dsp:sp>
    <dsp:sp modelId="{970ED195-1795-4C10-AF58-2C49AFA9123C}">
      <dsp:nvSpPr>
        <dsp:cNvPr id="0" name=""/>
        <dsp:cNvSpPr/>
      </dsp:nvSpPr>
      <dsp:spPr>
        <a:xfrm rot="2700000">
          <a:off x="4528421" y="505616"/>
          <a:ext cx="1340079" cy="1340079"/>
        </a:xfrm>
        <a:prstGeom prst="teardrop">
          <a:avLst>
            <a:gd name="adj" fmla="val 10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441CC0-646A-4CC8-9CC4-3BA91AFDA7A2}">
      <dsp:nvSpPr>
        <dsp:cNvPr id="0" name=""/>
        <dsp:cNvSpPr/>
      </dsp:nvSpPr>
      <dsp:spPr>
        <a:xfrm>
          <a:off x="4573293" y="550442"/>
          <a:ext cx="1250336" cy="1250663"/>
        </a:xfrm>
        <a:prstGeom prst="ellipse">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latin typeface="Arial" panose="020B0604020202020204" pitchFamily="34" charset="0"/>
              <a:cs typeface="Arial" panose="020B0604020202020204" pitchFamily="34" charset="0"/>
            </a:rPr>
            <a:t>Data Cleaning</a:t>
          </a:r>
        </a:p>
      </dsp:txBody>
      <dsp:txXfrm>
        <a:off x="4751488" y="729142"/>
        <a:ext cx="892955" cy="893263"/>
      </dsp:txXfrm>
    </dsp:sp>
    <dsp:sp modelId="{1EEE71CF-1911-441E-9059-DE1D632A19C8}">
      <dsp:nvSpPr>
        <dsp:cNvPr id="0" name=""/>
        <dsp:cNvSpPr/>
      </dsp:nvSpPr>
      <dsp:spPr>
        <a:xfrm rot="2700000">
          <a:off x="3144439" y="505616"/>
          <a:ext cx="1340079" cy="1340079"/>
        </a:xfrm>
        <a:prstGeom prst="teardrop">
          <a:avLst>
            <a:gd name="adj" fmla="val 10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03EAD1-1C40-42AF-973D-A82CBA38990E}">
      <dsp:nvSpPr>
        <dsp:cNvPr id="0" name=""/>
        <dsp:cNvSpPr/>
      </dsp:nvSpPr>
      <dsp:spPr>
        <a:xfrm>
          <a:off x="3188320" y="550442"/>
          <a:ext cx="1250336" cy="1250663"/>
        </a:xfrm>
        <a:prstGeom prst="ellipse">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latin typeface="Arial" panose="020B0604020202020204" pitchFamily="34" charset="0"/>
              <a:cs typeface="Arial" panose="020B0604020202020204" pitchFamily="34" charset="0"/>
            </a:rPr>
            <a:t>Data Collection</a:t>
          </a:r>
        </a:p>
      </dsp:txBody>
      <dsp:txXfrm>
        <a:off x="3367505" y="729142"/>
        <a:ext cx="892955" cy="893263"/>
      </dsp:txXfrm>
    </dsp:sp>
    <dsp:sp modelId="{24F53A84-D793-49B6-8C09-F59D79199456}">
      <dsp:nvSpPr>
        <dsp:cNvPr id="0" name=""/>
        <dsp:cNvSpPr/>
      </dsp:nvSpPr>
      <dsp:spPr>
        <a:xfrm rot="2700000">
          <a:off x="1759466" y="505616"/>
          <a:ext cx="1340079" cy="1340079"/>
        </a:xfrm>
        <a:prstGeom prst="teardrop">
          <a:avLst>
            <a:gd name="adj" fmla="val 10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2590BC-9E4B-4E55-9A82-E4CB40CCFE18}">
      <dsp:nvSpPr>
        <dsp:cNvPr id="0" name=""/>
        <dsp:cNvSpPr/>
      </dsp:nvSpPr>
      <dsp:spPr>
        <a:xfrm>
          <a:off x="1804338" y="550442"/>
          <a:ext cx="1250336" cy="1250663"/>
        </a:xfrm>
        <a:prstGeom prst="ellipse">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IN" sz="1200" kern="1200" dirty="0">
              <a:latin typeface="Arial" panose="020B0604020202020204" pitchFamily="34" charset="0"/>
              <a:cs typeface="Arial" panose="020B0604020202020204" pitchFamily="34" charset="0"/>
            </a:rPr>
            <a:t>Formulate Data Science Problem</a:t>
          </a:r>
        </a:p>
      </dsp:txBody>
      <dsp:txXfrm>
        <a:off x="1982533" y="729142"/>
        <a:ext cx="892955" cy="89326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4DDF2F-59B9-4B65-8F67-2CB2DEE7C01F}">
      <dsp:nvSpPr>
        <dsp:cNvPr id="0" name=""/>
        <dsp:cNvSpPr/>
      </dsp:nvSpPr>
      <dsp:spPr>
        <a:xfrm>
          <a:off x="1548779" y="529"/>
          <a:ext cx="864840" cy="864840"/>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IN" sz="900" kern="1200" dirty="0"/>
            <a:t>Build Model</a:t>
          </a:r>
        </a:p>
      </dsp:txBody>
      <dsp:txXfrm>
        <a:off x="1675432" y="127182"/>
        <a:ext cx="611534" cy="611534"/>
      </dsp:txXfrm>
    </dsp:sp>
    <dsp:sp modelId="{94668D99-861D-4E3F-86D2-078E89E053B1}">
      <dsp:nvSpPr>
        <dsp:cNvPr id="0" name=""/>
        <dsp:cNvSpPr/>
      </dsp:nvSpPr>
      <dsp:spPr>
        <a:xfrm rot="2160000">
          <a:off x="2386404" y="665102"/>
          <a:ext cx="230395" cy="291883"/>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p>
      </dsp:txBody>
      <dsp:txXfrm>
        <a:off x="2393004" y="703166"/>
        <a:ext cx="161277" cy="175129"/>
      </dsp:txXfrm>
    </dsp:sp>
    <dsp:sp modelId="{C977E07D-6B1B-4B1B-AB69-FF9DB3611ACA}">
      <dsp:nvSpPr>
        <dsp:cNvPr id="0" name=""/>
        <dsp:cNvSpPr/>
      </dsp:nvSpPr>
      <dsp:spPr>
        <a:xfrm>
          <a:off x="2600136" y="764385"/>
          <a:ext cx="864840" cy="864840"/>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IN" sz="900" kern="1200" dirty="0"/>
            <a:t>Check-in code</a:t>
          </a:r>
        </a:p>
      </dsp:txBody>
      <dsp:txXfrm>
        <a:off x="2726789" y="891038"/>
        <a:ext cx="611534" cy="611534"/>
      </dsp:txXfrm>
    </dsp:sp>
    <dsp:sp modelId="{75E11713-D90C-4DFC-94FC-CE2C58126866}">
      <dsp:nvSpPr>
        <dsp:cNvPr id="0" name=""/>
        <dsp:cNvSpPr/>
      </dsp:nvSpPr>
      <dsp:spPr>
        <a:xfrm rot="6480000">
          <a:off x="2718582" y="1662634"/>
          <a:ext cx="230395" cy="291883"/>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p>
      </dsp:txBody>
      <dsp:txXfrm rot="10800000">
        <a:off x="2763820" y="1688143"/>
        <a:ext cx="161277" cy="175129"/>
      </dsp:txXfrm>
    </dsp:sp>
    <dsp:sp modelId="{BCF63F87-5E11-4A4C-A436-F59DA48EA272}">
      <dsp:nvSpPr>
        <dsp:cNvPr id="0" name=""/>
        <dsp:cNvSpPr/>
      </dsp:nvSpPr>
      <dsp:spPr>
        <a:xfrm>
          <a:off x="2198554" y="2000329"/>
          <a:ext cx="864840" cy="864840"/>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IN" sz="900" kern="1200" dirty="0"/>
            <a:t>Build Deployment Package</a:t>
          </a:r>
        </a:p>
      </dsp:txBody>
      <dsp:txXfrm>
        <a:off x="2325207" y="2126982"/>
        <a:ext cx="611534" cy="611534"/>
      </dsp:txXfrm>
    </dsp:sp>
    <dsp:sp modelId="{2BD93A77-BFF8-4C86-9F4A-9F0ECA65A213}">
      <dsp:nvSpPr>
        <dsp:cNvPr id="0" name=""/>
        <dsp:cNvSpPr/>
      </dsp:nvSpPr>
      <dsp:spPr>
        <a:xfrm rot="10800000">
          <a:off x="1872522" y="2286808"/>
          <a:ext cx="230395" cy="291883"/>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p>
      </dsp:txBody>
      <dsp:txXfrm rot="10800000">
        <a:off x="1941640" y="2345185"/>
        <a:ext cx="161277" cy="175129"/>
      </dsp:txXfrm>
    </dsp:sp>
    <dsp:sp modelId="{2AAC5ABC-6D8C-43B2-A489-D7AFC20F41E6}">
      <dsp:nvSpPr>
        <dsp:cNvPr id="0" name=""/>
        <dsp:cNvSpPr/>
      </dsp:nvSpPr>
      <dsp:spPr>
        <a:xfrm>
          <a:off x="899004" y="2000329"/>
          <a:ext cx="864840" cy="864840"/>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IN" sz="900" kern="1200" dirty="0"/>
            <a:t>Deploy</a:t>
          </a:r>
        </a:p>
      </dsp:txBody>
      <dsp:txXfrm>
        <a:off x="1025657" y="2126982"/>
        <a:ext cx="611534" cy="611534"/>
      </dsp:txXfrm>
    </dsp:sp>
    <dsp:sp modelId="{A694CBFF-6B83-41E1-B0D5-74F85CCC557A}">
      <dsp:nvSpPr>
        <dsp:cNvPr id="0" name=""/>
        <dsp:cNvSpPr/>
      </dsp:nvSpPr>
      <dsp:spPr>
        <a:xfrm rot="15120000">
          <a:off x="1017450" y="1675037"/>
          <a:ext cx="230395" cy="291883"/>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p>
      </dsp:txBody>
      <dsp:txXfrm rot="10800000">
        <a:off x="1062688" y="1766282"/>
        <a:ext cx="161277" cy="175129"/>
      </dsp:txXfrm>
    </dsp:sp>
    <dsp:sp modelId="{D076498C-2B3D-4EE0-91E1-E4C6977FBB48}">
      <dsp:nvSpPr>
        <dsp:cNvPr id="0" name=""/>
        <dsp:cNvSpPr/>
      </dsp:nvSpPr>
      <dsp:spPr>
        <a:xfrm>
          <a:off x="497422" y="764385"/>
          <a:ext cx="864840" cy="864840"/>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IN" sz="900" kern="1200" dirty="0"/>
            <a:t>Monitor</a:t>
          </a:r>
        </a:p>
      </dsp:txBody>
      <dsp:txXfrm>
        <a:off x="624075" y="891038"/>
        <a:ext cx="611534" cy="611534"/>
      </dsp:txXfrm>
    </dsp:sp>
    <dsp:sp modelId="{B6B00011-FB3E-471E-8826-8AB819D88596}">
      <dsp:nvSpPr>
        <dsp:cNvPr id="0" name=""/>
        <dsp:cNvSpPr/>
      </dsp:nvSpPr>
      <dsp:spPr>
        <a:xfrm rot="19440000">
          <a:off x="1335047" y="672768"/>
          <a:ext cx="230395" cy="291883"/>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p>
      </dsp:txBody>
      <dsp:txXfrm>
        <a:off x="1341647" y="751458"/>
        <a:ext cx="161277" cy="175129"/>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4.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6.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1A71042-03F7-4C04-BF9C-AAF003D1AD3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a:extLst>
              <a:ext uri="{FF2B5EF4-FFF2-40B4-BE49-F238E27FC236}">
                <a16:creationId xmlns:a16="http://schemas.microsoft.com/office/drawing/2014/main" id="{5E9AFCDB-22B7-409B-9628-0EF0D31F1B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5AF88B-413E-48A2-A7D9-E639A2EF3433}" type="datetimeFigureOut">
              <a:rPr lang="en-IN" smtClean="0"/>
              <a:t>17-04-2019</a:t>
            </a:fld>
            <a:endParaRPr lang="en-IN" dirty="0"/>
          </a:p>
        </p:txBody>
      </p:sp>
      <p:sp>
        <p:nvSpPr>
          <p:cNvPr id="4" name="Footer Placeholder 3">
            <a:extLst>
              <a:ext uri="{FF2B5EF4-FFF2-40B4-BE49-F238E27FC236}">
                <a16:creationId xmlns:a16="http://schemas.microsoft.com/office/drawing/2014/main" id="{8CFD7A40-680A-405E-A405-F5E990E3F8F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a:extLst>
              <a:ext uri="{FF2B5EF4-FFF2-40B4-BE49-F238E27FC236}">
                <a16:creationId xmlns:a16="http://schemas.microsoft.com/office/drawing/2014/main" id="{5E49E61B-A47D-47B5-8CB2-334970C8D52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B2BA7E-B742-4ED9-B53A-F67FF567D0DD}" type="slidenum">
              <a:rPr lang="en-IN" smtClean="0"/>
              <a:t>‹#›</a:t>
            </a:fld>
            <a:endParaRPr lang="en-IN" dirty="0"/>
          </a:p>
        </p:txBody>
      </p:sp>
    </p:spTree>
    <p:extLst>
      <p:ext uri="{BB962C8B-B14F-4D97-AF65-F5344CB8AC3E}">
        <p14:creationId xmlns:p14="http://schemas.microsoft.com/office/powerpoint/2010/main" val="47787439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jpeg>
</file>

<file path=ppt/media/image21.png>
</file>

<file path=ppt/media/image3.png>
</file>

<file path=ppt/media/image4.jp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E81EBA-A076-4FFC-8968-B74B6216A140}" type="datetimeFigureOut">
              <a:rPr lang="en-US" smtClean="0"/>
              <a:t>4/17/2019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291E1D-0E33-4E39-8C07-8B468157F15D}" type="slidenum">
              <a:rPr lang="en-US" smtClean="0"/>
              <a:t>‹#›</a:t>
            </a:fld>
            <a:endParaRPr lang="en-US" dirty="0"/>
          </a:p>
        </p:txBody>
      </p:sp>
    </p:spTree>
    <p:extLst>
      <p:ext uri="{BB962C8B-B14F-4D97-AF65-F5344CB8AC3E}">
        <p14:creationId xmlns:p14="http://schemas.microsoft.com/office/powerpoint/2010/main" val="1461735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860425" y="1122363"/>
            <a:ext cx="5381625" cy="3027362"/>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1" name="Shape 171"/>
          <p:cNvSpPr txBox="1">
            <a:spLocks noGrp="1"/>
          </p:cNvSpPr>
          <p:nvPr>
            <p:ph type="body" idx="1"/>
          </p:nvPr>
        </p:nvSpPr>
        <p:spPr>
          <a:xfrm>
            <a:off x="710248" y="4318039"/>
            <a:ext cx="5681980" cy="3532942"/>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dirty="0">
              <a:solidFill>
                <a:schemeClr val="dk1"/>
              </a:solidFill>
              <a:latin typeface="Arial" panose="020B0604020202020204" pitchFamily="34" charset="0"/>
              <a:cs typeface="Arial" panose="020B0604020202020204" pitchFamily="34" charset="0"/>
              <a:sym typeface="Calibri"/>
            </a:endParaRPr>
          </a:p>
        </p:txBody>
      </p:sp>
      <p:sp>
        <p:nvSpPr>
          <p:cNvPr id="172" name="Shape 172"/>
          <p:cNvSpPr txBox="1">
            <a:spLocks noGrp="1"/>
          </p:cNvSpPr>
          <p:nvPr>
            <p:ph type="sldNum" idx="12"/>
          </p:nvPr>
        </p:nvSpPr>
        <p:spPr>
          <a:xfrm>
            <a:off x="4023092" y="8522366"/>
            <a:ext cx="3077739" cy="450185"/>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ea typeface="Calibri"/>
                <a:sym typeface="Calibri"/>
              </a:rPr>
              <a:t>2</a:t>
            </a:fld>
            <a:endParaRPr lang="en-US" sz="1200" dirty="0">
              <a:solidFill>
                <a:schemeClr val="dk1"/>
              </a:solidFill>
              <a:ea typeface="Calibri"/>
              <a:sym typeface="Calibri"/>
            </a:endParaRPr>
          </a:p>
        </p:txBody>
      </p:sp>
    </p:spTree>
    <p:extLst>
      <p:ext uri="{BB962C8B-B14F-4D97-AF65-F5344CB8AC3E}">
        <p14:creationId xmlns:p14="http://schemas.microsoft.com/office/powerpoint/2010/main" val="1238812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30291E1D-0E33-4E39-8C07-8B468157F15D}" type="slidenum">
              <a:rPr lang="en-US" smtClean="0"/>
              <a:t>15</a:t>
            </a:fld>
            <a:endParaRPr lang="en-US" dirty="0"/>
          </a:p>
        </p:txBody>
      </p:sp>
    </p:spTree>
    <p:extLst>
      <p:ext uri="{BB962C8B-B14F-4D97-AF65-F5344CB8AC3E}">
        <p14:creationId xmlns:p14="http://schemas.microsoft.com/office/powerpoint/2010/main" val="1901189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860425" y="1122363"/>
            <a:ext cx="5381625" cy="3027362"/>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1" name="Shape 231"/>
          <p:cNvSpPr txBox="1">
            <a:spLocks noGrp="1"/>
          </p:cNvSpPr>
          <p:nvPr>
            <p:ph type="body" idx="1"/>
          </p:nvPr>
        </p:nvSpPr>
        <p:spPr>
          <a:xfrm>
            <a:off x="710248" y="4318039"/>
            <a:ext cx="5681980" cy="3532942"/>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endParaRPr sz="1200" b="0" i="0" u="none" strike="noStrike" cap="none" dirty="0">
              <a:solidFill>
                <a:schemeClr val="dk1"/>
              </a:solidFill>
              <a:latin typeface="Arial" panose="020B0604020202020204" pitchFamily="34" charset="0"/>
              <a:cs typeface="Arial" panose="020B0604020202020204" pitchFamily="34" charset="0"/>
              <a:sym typeface="Calibri"/>
            </a:endParaRPr>
          </a:p>
        </p:txBody>
      </p:sp>
      <p:sp>
        <p:nvSpPr>
          <p:cNvPr id="232" name="Shape 232"/>
          <p:cNvSpPr txBox="1">
            <a:spLocks noGrp="1"/>
          </p:cNvSpPr>
          <p:nvPr>
            <p:ph type="sldNum" idx="12"/>
          </p:nvPr>
        </p:nvSpPr>
        <p:spPr>
          <a:xfrm>
            <a:off x="4023092" y="8522366"/>
            <a:ext cx="3077739" cy="450185"/>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ea typeface="Calibri"/>
                <a:sym typeface="Calibri"/>
              </a:rPr>
              <a:t>19</a:t>
            </a:fld>
            <a:endParaRPr lang="en-US" sz="1200" dirty="0">
              <a:solidFill>
                <a:schemeClr val="dk1"/>
              </a:solidFill>
              <a:ea typeface="Calibri"/>
              <a:sym typeface="Calibri"/>
            </a:endParaRPr>
          </a:p>
        </p:txBody>
      </p:sp>
    </p:spTree>
    <p:extLst>
      <p:ext uri="{BB962C8B-B14F-4D97-AF65-F5344CB8AC3E}">
        <p14:creationId xmlns:p14="http://schemas.microsoft.com/office/powerpoint/2010/main" val="38378708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www.facebook.com/LatentView/" TargetMode="External"/><Relationship Id="rId7" Type="http://schemas.openxmlformats.org/officeDocument/2006/relationships/hyperlink" Target="https://www.latentview.com/" TargetMode="External"/><Relationship Id="rId2" Type="http://schemas.openxmlformats.org/officeDocument/2006/relationships/image" Target="../media/image5.png"/><Relationship Id="rId1" Type="http://schemas.openxmlformats.org/officeDocument/2006/relationships/slideMaster" Target="../slideMasters/slideMaster2.xml"/><Relationship Id="rId6" Type="http://schemas.openxmlformats.org/officeDocument/2006/relationships/hyperlink" Target="https://www.latentview.com/blog/" TargetMode="External"/><Relationship Id="rId5" Type="http://schemas.openxmlformats.org/officeDocument/2006/relationships/hyperlink" Target="https://www.linkedin.com/company/latentview" TargetMode="External"/><Relationship Id="rId4" Type="http://schemas.openxmlformats.org/officeDocument/2006/relationships/hyperlink" Target="https://twitter.com/latentview?lang=en"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www.facebook.com/LatentView/" TargetMode="External"/><Relationship Id="rId7" Type="http://schemas.openxmlformats.org/officeDocument/2006/relationships/hyperlink" Target="https://www.latentview.com/" TargetMode="External"/><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hyperlink" Target="https://www.latentview.com/blog/" TargetMode="External"/><Relationship Id="rId5" Type="http://schemas.openxmlformats.org/officeDocument/2006/relationships/hyperlink" Target="https://www.linkedin.com/company/latentview" TargetMode="External"/><Relationship Id="rId4" Type="http://schemas.openxmlformats.org/officeDocument/2006/relationships/hyperlink" Target="https://twitter.com/latentview?lang=en"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Cover page">
    <p:spTree>
      <p:nvGrpSpPr>
        <p:cNvPr id="1" name=""/>
        <p:cNvGrpSpPr/>
        <p:nvPr/>
      </p:nvGrpSpPr>
      <p:grpSpPr>
        <a:xfrm>
          <a:off x="0" y="0"/>
          <a:ext cx="0" cy="0"/>
          <a:chOff x="0" y="0"/>
          <a:chExt cx="0" cy="0"/>
        </a:xfrm>
      </p:grpSpPr>
      <p:sp>
        <p:nvSpPr>
          <p:cNvPr id="6" name="Round Same Side Corner Rectangle 5"/>
          <p:cNvSpPr/>
          <p:nvPr/>
        </p:nvSpPr>
        <p:spPr>
          <a:xfrm>
            <a:off x="0" y="0"/>
            <a:ext cx="12192000" cy="4611584"/>
          </a:xfrm>
          <a:prstGeom prst="round2SameRect">
            <a:avLst>
              <a:gd name="adj1" fmla="val 0"/>
              <a:gd name="adj2" fmla="val 0"/>
            </a:avLst>
          </a:prstGeom>
          <a:gradFill>
            <a:gsLst>
              <a:gs pos="0">
                <a:srgbClr val="052049"/>
              </a:gs>
              <a:gs pos="73000">
                <a:srgbClr val="1957A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itle 1"/>
          <p:cNvSpPr>
            <a:spLocks noGrp="1"/>
          </p:cNvSpPr>
          <p:nvPr>
            <p:ph type="title" hasCustomPrompt="1"/>
          </p:nvPr>
        </p:nvSpPr>
        <p:spPr>
          <a:xfrm>
            <a:off x="821343" y="960009"/>
            <a:ext cx="3879577" cy="618564"/>
          </a:xfrm>
        </p:spPr>
        <p:txBody>
          <a:bodyPr>
            <a:noAutofit/>
          </a:bodyPr>
          <a:lstStyle>
            <a:lvl1pPr algn="l">
              <a:defRPr sz="3200">
                <a:solidFill>
                  <a:schemeClr val="bg1"/>
                </a:solidFill>
              </a:defRPr>
            </a:lvl1pPr>
          </a:lstStyle>
          <a:p>
            <a:r>
              <a:rPr lang="en-US" dirty="0"/>
              <a:t>Cover page title</a:t>
            </a:r>
          </a:p>
        </p:txBody>
      </p:sp>
      <p:sp>
        <p:nvSpPr>
          <p:cNvPr id="2" name="Rectangle 1">
            <a:extLst>
              <a:ext uri="{FF2B5EF4-FFF2-40B4-BE49-F238E27FC236}">
                <a16:creationId xmlns:a16="http://schemas.microsoft.com/office/drawing/2014/main" id="{4BE69B08-3482-49FC-A617-0DB4DAC84B53}"/>
              </a:ext>
            </a:extLst>
          </p:cNvPr>
          <p:cNvSpPr/>
          <p:nvPr/>
        </p:nvSpPr>
        <p:spPr>
          <a:xfrm>
            <a:off x="0" y="4611584"/>
            <a:ext cx="12192000" cy="22464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09C81C4B-C5DA-4899-A75E-9654BAB68B9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62499" y="4522684"/>
            <a:ext cx="3129501" cy="2212918"/>
          </a:xfrm>
          <a:prstGeom prst="rect">
            <a:avLst/>
          </a:prstGeom>
        </p:spPr>
      </p:pic>
      <p:sp>
        <p:nvSpPr>
          <p:cNvPr id="10" name="Content Placeholder 59">
            <a:extLst>
              <a:ext uri="{FF2B5EF4-FFF2-40B4-BE49-F238E27FC236}">
                <a16:creationId xmlns:a16="http://schemas.microsoft.com/office/drawing/2014/main" id="{5B0B0397-412B-4B04-A5E8-7B4CD5A1C0EE}"/>
              </a:ext>
            </a:extLst>
          </p:cNvPr>
          <p:cNvSpPr>
            <a:spLocks noGrp="1"/>
          </p:cNvSpPr>
          <p:nvPr>
            <p:ph sz="quarter" idx="12" hasCustomPrompt="1"/>
          </p:nvPr>
        </p:nvSpPr>
        <p:spPr>
          <a:xfrm>
            <a:off x="821343" y="2127612"/>
            <a:ext cx="4254313" cy="457200"/>
          </a:xfrm>
        </p:spPr>
        <p:txBody>
          <a:bodyPr anchor="ctr">
            <a:noAutofit/>
          </a:bodyPr>
          <a:lstStyle>
            <a:lvl1pPr marL="0" indent="0">
              <a:buNone/>
              <a:defRPr sz="2000">
                <a:solidFill>
                  <a:schemeClr val="bg1"/>
                </a:solidFill>
                <a:effectLst/>
              </a:defRPr>
            </a:lvl1pPr>
          </a:lstStyle>
          <a:p>
            <a:pPr lvl="0"/>
            <a:r>
              <a:rPr lang="en-US" dirty="0"/>
              <a:t>Presenter Name</a:t>
            </a:r>
          </a:p>
        </p:txBody>
      </p:sp>
      <p:sp>
        <p:nvSpPr>
          <p:cNvPr id="11" name="Content Placeholder 59">
            <a:extLst>
              <a:ext uri="{FF2B5EF4-FFF2-40B4-BE49-F238E27FC236}">
                <a16:creationId xmlns:a16="http://schemas.microsoft.com/office/drawing/2014/main" id="{359C7133-707C-454A-9CAC-5B147D950A90}"/>
              </a:ext>
            </a:extLst>
          </p:cNvPr>
          <p:cNvSpPr>
            <a:spLocks noGrp="1"/>
          </p:cNvSpPr>
          <p:nvPr>
            <p:ph sz="quarter" idx="11" hasCustomPrompt="1"/>
          </p:nvPr>
        </p:nvSpPr>
        <p:spPr>
          <a:xfrm>
            <a:off x="821343" y="2562351"/>
            <a:ext cx="2637248" cy="426958"/>
          </a:xfrm>
        </p:spPr>
        <p:txBody>
          <a:bodyPr anchor="ctr">
            <a:noAutofit/>
          </a:bodyPr>
          <a:lstStyle>
            <a:lvl1pPr marL="0" indent="0">
              <a:buNone/>
              <a:defRPr sz="1600">
                <a:solidFill>
                  <a:schemeClr val="bg1"/>
                </a:solidFill>
                <a:effectLst/>
              </a:defRPr>
            </a:lvl1pPr>
          </a:lstStyle>
          <a:p>
            <a:pPr lvl="0"/>
            <a:r>
              <a:rPr lang="en-US" dirty="0"/>
              <a:t>Designation</a:t>
            </a:r>
          </a:p>
        </p:txBody>
      </p:sp>
      <p:sp>
        <p:nvSpPr>
          <p:cNvPr id="8" name="Content Placeholder 59">
            <a:extLst>
              <a:ext uri="{FF2B5EF4-FFF2-40B4-BE49-F238E27FC236}">
                <a16:creationId xmlns:a16="http://schemas.microsoft.com/office/drawing/2014/main" id="{359C7133-707C-454A-9CAC-5B147D950A90}"/>
              </a:ext>
            </a:extLst>
          </p:cNvPr>
          <p:cNvSpPr>
            <a:spLocks noGrp="1"/>
          </p:cNvSpPr>
          <p:nvPr>
            <p:ph sz="quarter" idx="13" hasCustomPrompt="1"/>
          </p:nvPr>
        </p:nvSpPr>
        <p:spPr>
          <a:xfrm>
            <a:off x="821343" y="4095726"/>
            <a:ext cx="2637248" cy="426958"/>
          </a:xfrm>
        </p:spPr>
        <p:txBody>
          <a:bodyPr anchor="ctr">
            <a:noAutofit/>
          </a:bodyPr>
          <a:lstStyle>
            <a:lvl1pPr marL="0" indent="0">
              <a:buNone/>
              <a:defRPr sz="1600">
                <a:solidFill>
                  <a:schemeClr val="bg1"/>
                </a:solidFill>
                <a:effectLst/>
              </a:defRPr>
            </a:lvl1pPr>
          </a:lstStyle>
          <a:p>
            <a:pPr lvl="0"/>
            <a:r>
              <a:rPr lang="en-US" dirty="0"/>
              <a:t>Date</a:t>
            </a:r>
          </a:p>
        </p:txBody>
      </p:sp>
    </p:spTree>
    <p:extLst>
      <p:ext uri="{BB962C8B-B14F-4D97-AF65-F5344CB8AC3E}">
        <p14:creationId xmlns:p14="http://schemas.microsoft.com/office/powerpoint/2010/main" val="2957362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047C4-83AE-4983-8668-CA3B2B663B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A0CD0D9-E57F-4F00-8796-A314F5B6F6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6309295-8179-4208-B3F2-013E1495B584}"/>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DF8AFE3-8C5D-4A94-9CCE-528215438E0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971D329-40CD-4A1E-AB91-1F8FA27F3C9B}"/>
              </a:ext>
            </a:extLst>
          </p:cNvPr>
          <p:cNvSpPr>
            <a:spLocks noGrp="1"/>
          </p:cNvSpPr>
          <p:nvPr>
            <p:ph type="sldNum" sz="quarter" idx="12"/>
          </p:nvPr>
        </p:nvSpPr>
        <p:spPr/>
        <p:txBody>
          <a:bodyPr/>
          <a:lstStyle/>
          <a:p>
            <a:fld id="{B6EB2BA4-3C27-4A19-9DD1-BCE56F6BAA6C}" type="slidenum">
              <a:rPr lang="en-US" smtClean="0"/>
              <a:t>‹#›</a:t>
            </a:fld>
            <a:endParaRPr lang="en-US" dirty="0"/>
          </a:p>
        </p:txBody>
      </p:sp>
    </p:spTree>
    <p:extLst>
      <p:ext uri="{BB962C8B-B14F-4D97-AF65-F5344CB8AC3E}">
        <p14:creationId xmlns:p14="http://schemas.microsoft.com/office/powerpoint/2010/main" val="415549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over page">
    <p:spTree>
      <p:nvGrpSpPr>
        <p:cNvPr id="1" name=""/>
        <p:cNvGrpSpPr/>
        <p:nvPr/>
      </p:nvGrpSpPr>
      <p:grpSpPr>
        <a:xfrm>
          <a:off x="0" y="0"/>
          <a:ext cx="0" cy="0"/>
          <a:chOff x="0" y="0"/>
          <a:chExt cx="0" cy="0"/>
        </a:xfrm>
      </p:grpSpPr>
      <p:sp>
        <p:nvSpPr>
          <p:cNvPr id="6" name="Round Same Side Corner Rectangle 5"/>
          <p:cNvSpPr/>
          <p:nvPr/>
        </p:nvSpPr>
        <p:spPr>
          <a:xfrm>
            <a:off x="0" y="0"/>
            <a:ext cx="12192000" cy="4611584"/>
          </a:xfrm>
          <a:prstGeom prst="round2SameRect">
            <a:avLst>
              <a:gd name="adj1" fmla="val 0"/>
              <a:gd name="adj2" fmla="val 0"/>
            </a:avLst>
          </a:prstGeom>
          <a:gradFill>
            <a:gsLst>
              <a:gs pos="0">
                <a:srgbClr val="052049"/>
              </a:gs>
              <a:gs pos="73000">
                <a:srgbClr val="1957A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itle 1"/>
          <p:cNvSpPr>
            <a:spLocks noGrp="1"/>
          </p:cNvSpPr>
          <p:nvPr>
            <p:ph type="title" hasCustomPrompt="1"/>
          </p:nvPr>
        </p:nvSpPr>
        <p:spPr>
          <a:xfrm>
            <a:off x="821343" y="960009"/>
            <a:ext cx="3879577" cy="618564"/>
          </a:xfrm>
        </p:spPr>
        <p:txBody>
          <a:bodyPr>
            <a:noAutofit/>
          </a:bodyPr>
          <a:lstStyle>
            <a:lvl1pPr algn="l">
              <a:defRPr sz="3200">
                <a:solidFill>
                  <a:schemeClr val="bg1"/>
                </a:solidFill>
              </a:defRPr>
            </a:lvl1pPr>
          </a:lstStyle>
          <a:p>
            <a:r>
              <a:rPr lang="en-US" dirty="0"/>
              <a:t>Cover page title</a:t>
            </a:r>
          </a:p>
        </p:txBody>
      </p:sp>
      <p:sp>
        <p:nvSpPr>
          <p:cNvPr id="2" name="Rectangle 1">
            <a:extLst>
              <a:ext uri="{FF2B5EF4-FFF2-40B4-BE49-F238E27FC236}">
                <a16:creationId xmlns:a16="http://schemas.microsoft.com/office/drawing/2014/main" id="{4BE69B08-3482-49FC-A617-0DB4DAC84B53}"/>
              </a:ext>
            </a:extLst>
          </p:cNvPr>
          <p:cNvSpPr/>
          <p:nvPr/>
        </p:nvSpPr>
        <p:spPr>
          <a:xfrm>
            <a:off x="0" y="4611584"/>
            <a:ext cx="12192000" cy="22464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09C81C4B-C5DA-4899-A75E-9654BAB68B9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62499" y="4522684"/>
            <a:ext cx="3129501" cy="2212918"/>
          </a:xfrm>
          <a:prstGeom prst="rect">
            <a:avLst/>
          </a:prstGeom>
        </p:spPr>
      </p:pic>
      <p:sp>
        <p:nvSpPr>
          <p:cNvPr id="10" name="Content Placeholder 59">
            <a:extLst>
              <a:ext uri="{FF2B5EF4-FFF2-40B4-BE49-F238E27FC236}">
                <a16:creationId xmlns:a16="http://schemas.microsoft.com/office/drawing/2014/main" id="{5B0B0397-412B-4B04-A5E8-7B4CD5A1C0EE}"/>
              </a:ext>
            </a:extLst>
          </p:cNvPr>
          <p:cNvSpPr>
            <a:spLocks noGrp="1"/>
          </p:cNvSpPr>
          <p:nvPr>
            <p:ph sz="quarter" idx="12" hasCustomPrompt="1"/>
          </p:nvPr>
        </p:nvSpPr>
        <p:spPr>
          <a:xfrm>
            <a:off x="821343" y="2127612"/>
            <a:ext cx="4254313" cy="457200"/>
          </a:xfrm>
        </p:spPr>
        <p:txBody>
          <a:bodyPr anchor="ctr">
            <a:noAutofit/>
          </a:bodyPr>
          <a:lstStyle>
            <a:lvl1pPr marL="0" indent="0">
              <a:buNone/>
              <a:defRPr sz="2000">
                <a:solidFill>
                  <a:schemeClr val="bg1"/>
                </a:solidFill>
                <a:effectLst/>
              </a:defRPr>
            </a:lvl1pPr>
          </a:lstStyle>
          <a:p>
            <a:pPr lvl="0"/>
            <a:r>
              <a:rPr lang="en-US" dirty="0"/>
              <a:t>Presenter Name</a:t>
            </a:r>
          </a:p>
        </p:txBody>
      </p:sp>
      <p:sp>
        <p:nvSpPr>
          <p:cNvPr id="11" name="Content Placeholder 59">
            <a:extLst>
              <a:ext uri="{FF2B5EF4-FFF2-40B4-BE49-F238E27FC236}">
                <a16:creationId xmlns:a16="http://schemas.microsoft.com/office/drawing/2014/main" id="{359C7133-707C-454A-9CAC-5B147D950A90}"/>
              </a:ext>
            </a:extLst>
          </p:cNvPr>
          <p:cNvSpPr>
            <a:spLocks noGrp="1"/>
          </p:cNvSpPr>
          <p:nvPr>
            <p:ph sz="quarter" idx="11" hasCustomPrompt="1"/>
          </p:nvPr>
        </p:nvSpPr>
        <p:spPr>
          <a:xfrm>
            <a:off x="821343" y="2562351"/>
            <a:ext cx="2637248" cy="426958"/>
          </a:xfrm>
        </p:spPr>
        <p:txBody>
          <a:bodyPr anchor="ctr">
            <a:noAutofit/>
          </a:bodyPr>
          <a:lstStyle>
            <a:lvl1pPr marL="0" indent="0">
              <a:buNone/>
              <a:defRPr sz="1600">
                <a:solidFill>
                  <a:schemeClr val="bg1"/>
                </a:solidFill>
                <a:effectLst/>
              </a:defRPr>
            </a:lvl1pPr>
          </a:lstStyle>
          <a:p>
            <a:pPr lvl="0"/>
            <a:r>
              <a:rPr lang="en-US" dirty="0"/>
              <a:t>Designation</a:t>
            </a:r>
          </a:p>
        </p:txBody>
      </p:sp>
      <p:sp>
        <p:nvSpPr>
          <p:cNvPr id="8" name="Content Placeholder 59">
            <a:extLst>
              <a:ext uri="{FF2B5EF4-FFF2-40B4-BE49-F238E27FC236}">
                <a16:creationId xmlns:a16="http://schemas.microsoft.com/office/drawing/2014/main" id="{359C7133-707C-454A-9CAC-5B147D950A90}"/>
              </a:ext>
            </a:extLst>
          </p:cNvPr>
          <p:cNvSpPr>
            <a:spLocks noGrp="1"/>
          </p:cNvSpPr>
          <p:nvPr>
            <p:ph sz="quarter" idx="13" hasCustomPrompt="1"/>
          </p:nvPr>
        </p:nvSpPr>
        <p:spPr>
          <a:xfrm>
            <a:off x="821343" y="4095726"/>
            <a:ext cx="2637248" cy="426958"/>
          </a:xfrm>
        </p:spPr>
        <p:txBody>
          <a:bodyPr anchor="ctr">
            <a:noAutofit/>
          </a:bodyPr>
          <a:lstStyle>
            <a:lvl1pPr marL="0" indent="0">
              <a:buNone/>
              <a:defRPr sz="1600">
                <a:solidFill>
                  <a:schemeClr val="bg1"/>
                </a:solidFill>
                <a:effectLst/>
              </a:defRPr>
            </a:lvl1pPr>
          </a:lstStyle>
          <a:p>
            <a:pPr lvl="0"/>
            <a:r>
              <a:rPr lang="en-US" dirty="0"/>
              <a:t>Date</a:t>
            </a:r>
          </a:p>
        </p:txBody>
      </p:sp>
    </p:spTree>
    <p:extLst>
      <p:ext uri="{BB962C8B-B14F-4D97-AF65-F5344CB8AC3E}">
        <p14:creationId xmlns:p14="http://schemas.microsoft.com/office/powerpoint/2010/main" val="760969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4344E-8840-41DC-8090-C221A510C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B17655-7070-40F5-8DCF-A8D75231DAEC}"/>
              </a:ext>
            </a:extLst>
          </p:cNvPr>
          <p:cNvSpPr>
            <a:spLocks noGrp="1"/>
          </p:cNvSpPr>
          <p:nvPr>
            <p:ph idx="1"/>
          </p:nvPr>
        </p:nvSpPr>
        <p:spPr/>
        <p:txBody>
          <a:bodyPr/>
          <a:lstStyle>
            <a:lvl1pPr>
              <a:defRPr sz="2000"/>
            </a:lvl1pPr>
            <a:lvl2pPr>
              <a:defRPr sz="1800"/>
            </a:lvl2pPr>
            <a:lvl3pPr>
              <a:defRPr sz="1600"/>
            </a:lvl3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a:extLst>
              <a:ext uri="{FF2B5EF4-FFF2-40B4-BE49-F238E27FC236}">
                <a16:creationId xmlns:a16="http://schemas.microsoft.com/office/drawing/2014/main" id="{6BAEABEB-5113-4CB1-809E-E08D033F99F2}"/>
              </a:ext>
            </a:extLst>
          </p:cNvPr>
          <p:cNvSpPr txBox="1">
            <a:spLocks/>
          </p:cNvSpPr>
          <p:nvPr/>
        </p:nvSpPr>
        <p:spPr>
          <a:xfrm>
            <a:off x="16060" y="6677928"/>
            <a:ext cx="228600" cy="177800"/>
          </a:xfrm>
          <a:prstGeom prst="rect">
            <a:avLst/>
          </a:prstGeom>
          <a:noFill/>
        </p:spPr>
        <p:txBody>
          <a:bodyPr wrap="none" lIns="0" tIns="0" rIns="0" bIns="0" anchor="ctr" anchorCtr="0"/>
          <a:lstStyle>
            <a:defPPr>
              <a:defRPr lang="en-US"/>
            </a:defPPr>
            <a:lvl1pPr marL="0" algn="ctr" defTabSz="914400" rtl="0" eaLnBrk="1" latinLnBrk="0" hangingPunct="1">
              <a:defRPr sz="8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A6739A3-A001-4132-AECF-E1735C6210C2}" type="slidenum">
              <a:rPr lang="en-US" b="1" smtClean="0">
                <a:solidFill>
                  <a:schemeClr val="tx1"/>
                </a:solidFill>
              </a:rPr>
              <a:pPr/>
              <a:t>‹#›</a:t>
            </a:fld>
            <a:endParaRPr lang="en-US" b="1" dirty="0">
              <a:solidFill>
                <a:schemeClr val="tx1"/>
              </a:solidFill>
            </a:endParaRPr>
          </a:p>
        </p:txBody>
      </p:sp>
    </p:spTree>
    <p:extLst>
      <p:ext uri="{BB962C8B-B14F-4D97-AF65-F5344CB8AC3E}">
        <p14:creationId xmlns:p14="http://schemas.microsoft.com/office/powerpoint/2010/main" val="196549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lor palette">
    <p:spTree>
      <p:nvGrpSpPr>
        <p:cNvPr id="1" name=""/>
        <p:cNvGrpSpPr/>
        <p:nvPr/>
      </p:nvGrpSpPr>
      <p:grpSpPr>
        <a:xfrm>
          <a:off x="0" y="0"/>
          <a:ext cx="0" cy="0"/>
          <a:chOff x="0" y="0"/>
          <a:chExt cx="0" cy="0"/>
        </a:xfrm>
      </p:grpSpPr>
      <p:sp>
        <p:nvSpPr>
          <p:cNvPr id="5" name="Title 26">
            <a:extLst>
              <a:ext uri="{FF2B5EF4-FFF2-40B4-BE49-F238E27FC236}">
                <a16:creationId xmlns:a16="http://schemas.microsoft.com/office/drawing/2014/main" id="{9E7EBA95-D0B0-4EA6-8151-B221D8152ECB}"/>
              </a:ext>
            </a:extLst>
          </p:cNvPr>
          <p:cNvSpPr>
            <a:spLocks noGrp="1"/>
          </p:cNvSpPr>
          <p:nvPr>
            <p:ph type="title"/>
          </p:nvPr>
        </p:nvSpPr>
        <p:spPr>
          <a:xfrm>
            <a:off x="599655" y="58925"/>
            <a:ext cx="10940304" cy="408349"/>
          </a:xfrm>
        </p:spPr>
        <p:txBody>
          <a:bodyPr/>
          <a:lstStyle/>
          <a:p>
            <a:r>
              <a:rPr lang="en-US"/>
              <a:t>Click to edit Master title style</a:t>
            </a:r>
            <a:endParaRPr lang="en-US" dirty="0"/>
          </a:p>
        </p:txBody>
      </p:sp>
      <p:sp>
        <p:nvSpPr>
          <p:cNvPr id="6" name="Title 4">
            <a:extLst>
              <a:ext uri="{FF2B5EF4-FFF2-40B4-BE49-F238E27FC236}">
                <a16:creationId xmlns:a16="http://schemas.microsoft.com/office/drawing/2014/main" id="{8C19F0BD-CBF1-4551-925C-A110073FD9E5}"/>
              </a:ext>
            </a:extLst>
          </p:cNvPr>
          <p:cNvSpPr txBox="1">
            <a:spLocks/>
          </p:cNvSpPr>
          <p:nvPr/>
        </p:nvSpPr>
        <p:spPr>
          <a:xfrm>
            <a:off x="264159" y="1300766"/>
            <a:ext cx="1709495" cy="7286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rgbClr val="183553"/>
                </a:solidFill>
                <a:latin typeface="Arial" panose="020B0604020202020204" pitchFamily="34" charset="0"/>
                <a:ea typeface="+mj-ea"/>
                <a:cs typeface="Arial" panose="020B0604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1" i="0" u="none" strike="noStrike" kern="1200" cap="none" spc="0" normalizeH="0" baseline="0" noProof="0" dirty="0">
                <a:ln>
                  <a:noFill/>
                </a:ln>
                <a:solidFill>
                  <a:schemeClr val="tx1"/>
                </a:solidFill>
                <a:effectLst/>
                <a:uLnTx/>
                <a:uFillTx/>
                <a:latin typeface="Arial" panose="020B0604020202020204" pitchFamily="34" charset="0"/>
                <a:ea typeface="+mj-ea"/>
                <a:cs typeface="Arial" panose="020B0604020202020204" pitchFamily="34" charset="0"/>
              </a:rPr>
              <a:t>Primary colors</a:t>
            </a:r>
          </a:p>
        </p:txBody>
      </p:sp>
      <p:sp>
        <p:nvSpPr>
          <p:cNvPr id="22" name="Title 4">
            <a:extLst>
              <a:ext uri="{FF2B5EF4-FFF2-40B4-BE49-F238E27FC236}">
                <a16:creationId xmlns:a16="http://schemas.microsoft.com/office/drawing/2014/main" id="{3A39E8C3-E1BC-4BC7-9F05-F0E50DB6BBFD}"/>
              </a:ext>
            </a:extLst>
          </p:cNvPr>
          <p:cNvSpPr txBox="1">
            <a:spLocks/>
          </p:cNvSpPr>
          <p:nvPr/>
        </p:nvSpPr>
        <p:spPr>
          <a:xfrm>
            <a:off x="264159" y="3688063"/>
            <a:ext cx="1709495" cy="7286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rgbClr val="183553"/>
                </a:solidFill>
                <a:latin typeface="Arial" panose="020B0604020202020204" pitchFamily="34" charset="0"/>
                <a:ea typeface="+mj-ea"/>
                <a:cs typeface="Arial" panose="020B0604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1" i="0" u="none" strike="noStrike" kern="1200" cap="none" spc="0" normalizeH="0" baseline="0" noProof="0" dirty="0">
                <a:ln>
                  <a:noFill/>
                </a:ln>
                <a:solidFill>
                  <a:schemeClr val="tx1"/>
                </a:solidFill>
                <a:effectLst/>
                <a:uLnTx/>
                <a:uFillTx/>
                <a:latin typeface="Arial" panose="020B0604020202020204" pitchFamily="34" charset="0"/>
                <a:ea typeface="+mj-ea"/>
                <a:cs typeface="Arial" panose="020B0604020202020204" pitchFamily="34" charset="0"/>
              </a:rPr>
              <a:t>Secondary colors</a:t>
            </a:r>
          </a:p>
        </p:txBody>
      </p:sp>
      <p:sp>
        <p:nvSpPr>
          <p:cNvPr id="8" name="Rectangle 7">
            <a:extLst>
              <a:ext uri="{FF2B5EF4-FFF2-40B4-BE49-F238E27FC236}">
                <a16:creationId xmlns:a16="http://schemas.microsoft.com/office/drawing/2014/main" id="{EE973D23-688C-4E1E-8684-22CAFB14E27F}"/>
              </a:ext>
            </a:extLst>
          </p:cNvPr>
          <p:cNvSpPr/>
          <p:nvPr/>
        </p:nvSpPr>
        <p:spPr>
          <a:xfrm>
            <a:off x="9826832" y="3688063"/>
            <a:ext cx="2136568" cy="593112"/>
          </a:xfrm>
          <a:prstGeom prst="rect">
            <a:avLst/>
          </a:prstGeom>
          <a:solidFill>
            <a:schemeClr val="accent6"/>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CMYK : </a:t>
            </a:r>
            <a:r>
              <a:rPr kumimoji="0" lang="en-US" sz="1600" b="0" i="0" u="none" strike="noStrike" kern="0" cap="none" spc="0" normalizeH="0" baseline="0" noProof="0" dirty="0">
                <a:ln>
                  <a:noFill/>
                </a:ln>
                <a:solidFill>
                  <a:prstClr val="white"/>
                </a:solidFill>
                <a:effectLst/>
                <a:uLnTx/>
                <a:uFillTx/>
                <a:latin typeface="+mn-lt"/>
                <a:ea typeface="+mn-ea"/>
                <a:cs typeface="+mn-cs"/>
              </a:rPr>
              <a:t>100, 90, 41, 43</a:t>
            </a:r>
            <a:br>
              <a:rPr kumimoji="0" lang="en-US" sz="1600" b="1" i="0" u="none" strike="noStrike" kern="0" cap="none" spc="0" normalizeH="0" baseline="0" noProof="0" dirty="0">
                <a:ln>
                  <a:noFill/>
                </a:ln>
                <a:solidFill>
                  <a:prstClr val="white"/>
                </a:solidFill>
                <a:effectLst/>
                <a:uLnTx/>
                <a:uFillTx/>
                <a:latin typeface="+mn-lt"/>
                <a:ea typeface="+mn-ea"/>
                <a:cs typeface="+mn-cs"/>
              </a:rPr>
            </a:br>
            <a:r>
              <a:rPr kumimoji="0" lang="en-US" sz="1600" b="1" i="0" u="none" strike="noStrike" kern="0" cap="none" spc="0" normalizeH="0" baseline="0" noProof="0" dirty="0">
                <a:ln>
                  <a:noFill/>
                </a:ln>
                <a:solidFill>
                  <a:prstClr val="white"/>
                </a:solidFill>
                <a:effectLst/>
                <a:uLnTx/>
                <a:uFillTx/>
                <a:latin typeface="+mn-lt"/>
                <a:ea typeface="+mn-ea"/>
                <a:cs typeface="+mn-cs"/>
              </a:rPr>
              <a:t>RGB: </a:t>
            </a:r>
            <a:r>
              <a:rPr kumimoji="0" lang="en-US" sz="1600" b="0" i="0" u="none" strike="noStrike" kern="0" cap="none" spc="0" normalizeH="0" baseline="0" noProof="0" dirty="0">
                <a:ln>
                  <a:noFill/>
                </a:ln>
                <a:solidFill>
                  <a:prstClr val="white"/>
                </a:solidFill>
                <a:effectLst/>
                <a:uLnTx/>
                <a:uFillTx/>
                <a:latin typeface="+mn-lt"/>
                <a:ea typeface="+mn-ea"/>
                <a:cs typeface="+mn-cs"/>
              </a:rPr>
              <a:t>20, 35, 72</a:t>
            </a:r>
          </a:p>
        </p:txBody>
      </p:sp>
      <p:sp>
        <p:nvSpPr>
          <p:cNvPr id="9" name="Rectangle 8">
            <a:extLst>
              <a:ext uri="{FF2B5EF4-FFF2-40B4-BE49-F238E27FC236}">
                <a16:creationId xmlns:a16="http://schemas.microsoft.com/office/drawing/2014/main" id="{999FB243-5890-4642-A892-C7486A1F57B2}"/>
              </a:ext>
            </a:extLst>
          </p:cNvPr>
          <p:cNvSpPr/>
          <p:nvPr/>
        </p:nvSpPr>
        <p:spPr>
          <a:xfrm>
            <a:off x="4784050" y="3688063"/>
            <a:ext cx="2136568" cy="593112"/>
          </a:xfrm>
          <a:prstGeom prst="rect">
            <a:avLst/>
          </a:prstGeom>
          <a:solidFill>
            <a:srgbClr val="18A3AC"/>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CMYK : </a:t>
            </a:r>
            <a:r>
              <a:rPr kumimoji="0" lang="en-US" sz="1600" b="0" i="0" u="none" strike="noStrike" kern="0" cap="none" spc="0" normalizeH="0" baseline="0" noProof="0" dirty="0">
                <a:ln>
                  <a:noFill/>
                </a:ln>
                <a:solidFill>
                  <a:prstClr val="white"/>
                </a:solidFill>
                <a:effectLst/>
                <a:uLnTx/>
                <a:uFillTx/>
                <a:latin typeface="+mn-lt"/>
                <a:ea typeface="+mn-ea"/>
                <a:cs typeface="+mn-cs"/>
              </a:rPr>
              <a:t>77, 15, 33, 0</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RGB: </a:t>
            </a:r>
            <a:r>
              <a:rPr kumimoji="0" lang="en-US" sz="1600" b="0" i="0" u="none" strike="noStrike" kern="0" cap="none" spc="0" normalizeH="0" baseline="0" noProof="0" dirty="0">
                <a:ln>
                  <a:noFill/>
                </a:ln>
                <a:solidFill>
                  <a:prstClr val="white"/>
                </a:solidFill>
                <a:effectLst/>
                <a:uLnTx/>
                <a:uFillTx/>
                <a:latin typeface="+mn-lt"/>
                <a:ea typeface="+mn-ea"/>
                <a:cs typeface="+mn-cs"/>
              </a:rPr>
              <a:t>25, 164, 173</a:t>
            </a:r>
          </a:p>
        </p:txBody>
      </p:sp>
      <p:sp>
        <p:nvSpPr>
          <p:cNvPr id="10" name="Rectangle 9">
            <a:extLst>
              <a:ext uri="{FF2B5EF4-FFF2-40B4-BE49-F238E27FC236}">
                <a16:creationId xmlns:a16="http://schemas.microsoft.com/office/drawing/2014/main" id="{B42DC063-D1F5-4C30-AAE8-AD2967B11447}"/>
              </a:ext>
            </a:extLst>
          </p:cNvPr>
          <p:cNvSpPr/>
          <p:nvPr/>
        </p:nvSpPr>
        <p:spPr>
          <a:xfrm>
            <a:off x="4784050" y="1318936"/>
            <a:ext cx="2136568" cy="593112"/>
          </a:xfrm>
          <a:prstGeom prst="rect">
            <a:avLst/>
          </a:prstGeom>
          <a:solidFill>
            <a:schemeClr val="accent2"/>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mn-lt"/>
                <a:ea typeface="+mn-ea"/>
                <a:cs typeface="+mn-cs"/>
              </a:rPr>
              <a:t>CMYK : </a:t>
            </a:r>
            <a:r>
              <a:rPr kumimoji="0" lang="en-US" sz="1600" b="0" i="0" u="none" strike="noStrike" kern="0" cap="none" spc="0" normalizeH="0" baseline="0" noProof="0" dirty="0">
                <a:ln>
                  <a:noFill/>
                </a:ln>
                <a:solidFill>
                  <a:schemeClr val="bg1"/>
                </a:solidFill>
                <a:effectLst/>
                <a:uLnTx/>
                <a:uFillTx/>
                <a:latin typeface="+mn-lt"/>
                <a:ea typeface="+mn-ea"/>
                <a:cs typeface="+mn-cs"/>
              </a:rPr>
              <a:t>51, 43, 43, 8</a:t>
            </a:r>
            <a:br>
              <a:rPr kumimoji="0" lang="en-US" sz="1600" b="0" i="0" u="none" strike="noStrike" kern="0" cap="none" spc="0" normalizeH="0" baseline="0" noProof="0" dirty="0">
                <a:ln>
                  <a:noFill/>
                </a:ln>
                <a:solidFill>
                  <a:schemeClr val="bg1"/>
                </a:solidFill>
                <a:effectLst/>
                <a:uLnTx/>
                <a:uFillTx/>
                <a:latin typeface="+mn-lt"/>
                <a:ea typeface="+mn-ea"/>
                <a:cs typeface="+mn-cs"/>
              </a:rPr>
            </a:br>
            <a:r>
              <a:rPr kumimoji="0" lang="en-US" sz="1600" b="1" i="0" u="none" strike="noStrike" kern="0" cap="none" spc="0" normalizeH="0" baseline="0" noProof="0" dirty="0">
                <a:ln>
                  <a:noFill/>
                </a:ln>
                <a:solidFill>
                  <a:schemeClr val="bg1"/>
                </a:solidFill>
                <a:effectLst/>
                <a:uLnTx/>
                <a:uFillTx/>
                <a:latin typeface="+mn-lt"/>
                <a:ea typeface="+mn-ea"/>
                <a:cs typeface="+mn-cs"/>
              </a:rPr>
              <a:t>RGB: </a:t>
            </a:r>
            <a:r>
              <a:rPr kumimoji="0" lang="en-US" sz="1600" b="0" i="0" u="none" strike="noStrike" kern="0" cap="none" spc="0" normalizeH="0" baseline="0" noProof="0" dirty="0">
                <a:ln>
                  <a:noFill/>
                </a:ln>
                <a:solidFill>
                  <a:schemeClr val="bg1"/>
                </a:solidFill>
                <a:effectLst/>
                <a:uLnTx/>
                <a:uFillTx/>
                <a:latin typeface="+mn-lt"/>
                <a:ea typeface="+mn-ea"/>
                <a:cs typeface="+mn-cs"/>
              </a:rPr>
              <a:t>128, 128, 128</a:t>
            </a:r>
          </a:p>
        </p:txBody>
      </p:sp>
      <p:sp>
        <p:nvSpPr>
          <p:cNvPr id="11" name="Rectangle 10">
            <a:extLst>
              <a:ext uri="{FF2B5EF4-FFF2-40B4-BE49-F238E27FC236}">
                <a16:creationId xmlns:a16="http://schemas.microsoft.com/office/drawing/2014/main" id="{4DD9C469-1688-449B-BB2D-D3A713ED39EC}"/>
              </a:ext>
            </a:extLst>
          </p:cNvPr>
          <p:cNvSpPr/>
          <p:nvPr/>
        </p:nvSpPr>
        <p:spPr>
          <a:xfrm>
            <a:off x="9826832" y="4389071"/>
            <a:ext cx="2136568" cy="593112"/>
          </a:xfrm>
          <a:prstGeom prst="rect">
            <a:avLst/>
          </a:prstGeom>
          <a:solidFill>
            <a:srgbClr val="052049">
              <a:lumMod val="25000"/>
              <a:lumOff val="75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36, 17, 0, 0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154, 191, 248</a:t>
            </a:r>
          </a:p>
        </p:txBody>
      </p:sp>
      <p:sp>
        <p:nvSpPr>
          <p:cNvPr id="12" name="Rectangle 11">
            <a:extLst>
              <a:ext uri="{FF2B5EF4-FFF2-40B4-BE49-F238E27FC236}">
                <a16:creationId xmlns:a16="http://schemas.microsoft.com/office/drawing/2014/main" id="{86B62ACF-08A4-4D19-B150-0AABA3AD131A}"/>
              </a:ext>
            </a:extLst>
          </p:cNvPr>
          <p:cNvSpPr/>
          <p:nvPr/>
        </p:nvSpPr>
        <p:spPr>
          <a:xfrm>
            <a:off x="2274510" y="4389071"/>
            <a:ext cx="2136568" cy="593112"/>
          </a:xfrm>
          <a:prstGeom prst="rect">
            <a:avLst/>
          </a:prstGeom>
          <a:solidFill>
            <a:schemeClr val="accent3">
              <a:lumMod val="40000"/>
              <a:lumOff val="60000"/>
            </a:scheme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26, 11, 4, 0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184, 206, 228</a:t>
            </a:r>
          </a:p>
        </p:txBody>
      </p:sp>
      <p:sp>
        <p:nvSpPr>
          <p:cNvPr id="13" name="Rectangle 12">
            <a:extLst>
              <a:ext uri="{FF2B5EF4-FFF2-40B4-BE49-F238E27FC236}">
                <a16:creationId xmlns:a16="http://schemas.microsoft.com/office/drawing/2014/main" id="{A8B048A2-16C7-44F6-A62D-2782C6F8C4EE}"/>
              </a:ext>
            </a:extLst>
          </p:cNvPr>
          <p:cNvSpPr/>
          <p:nvPr/>
        </p:nvSpPr>
        <p:spPr>
          <a:xfrm>
            <a:off x="4784050" y="4389071"/>
            <a:ext cx="2136568" cy="593112"/>
          </a:xfrm>
          <a:prstGeom prst="rect">
            <a:avLst/>
          </a:prstGeom>
          <a:solidFill>
            <a:srgbClr val="18A3AC">
              <a:lumMod val="40000"/>
              <a:lumOff val="6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36, 0, 10, 0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145, 234, 240</a:t>
            </a:r>
          </a:p>
        </p:txBody>
      </p:sp>
      <p:sp>
        <p:nvSpPr>
          <p:cNvPr id="14" name="Rectangle 13">
            <a:extLst>
              <a:ext uri="{FF2B5EF4-FFF2-40B4-BE49-F238E27FC236}">
                <a16:creationId xmlns:a16="http://schemas.microsoft.com/office/drawing/2014/main" id="{45DCFF48-7B26-44FA-9E19-59FE00E0EDF3}"/>
              </a:ext>
            </a:extLst>
          </p:cNvPr>
          <p:cNvSpPr/>
          <p:nvPr/>
        </p:nvSpPr>
        <p:spPr>
          <a:xfrm>
            <a:off x="4784050" y="2006089"/>
            <a:ext cx="2136568" cy="593112"/>
          </a:xfrm>
          <a:prstGeom prst="rect">
            <a:avLst/>
          </a:prstGeom>
          <a:solidFill>
            <a:srgbClr val="BFBFBF"/>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25,	20, 20,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191, 191, 191</a:t>
            </a:r>
          </a:p>
        </p:txBody>
      </p:sp>
      <p:sp>
        <p:nvSpPr>
          <p:cNvPr id="15" name="Rectangle 14">
            <a:extLst>
              <a:ext uri="{FF2B5EF4-FFF2-40B4-BE49-F238E27FC236}">
                <a16:creationId xmlns:a16="http://schemas.microsoft.com/office/drawing/2014/main" id="{84FD6AEF-3BC9-4B69-94AD-5748F17BD6BC}"/>
              </a:ext>
            </a:extLst>
          </p:cNvPr>
          <p:cNvSpPr/>
          <p:nvPr/>
        </p:nvSpPr>
        <p:spPr>
          <a:xfrm>
            <a:off x="9826832" y="5090079"/>
            <a:ext cx="2136568" cy="593112"/>
          </a:xfrm>
          <a:prstGeom prst="rect">
            <a:avLst/>
          </a:prstGeom>
          <a:solidFill>
            <a:srgbClr val="052049">
              <a:lumMod val="10000"/>
              <a:lumOff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13, 5, 0, 0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215, 230, 252</a:t>
            </a:r>
          </a:p>
        </p:txBody>
      </p:sp>
      <p:sp>
        <p:nvSpPr>
          <p:cNvPr id="16" name="Rectangle 15">
            <a:extLst>
              <a:ext uri="{FF2B5EF4-FFF2-40B4-BE49-F238E27FC236}">
                <a16:creationId xmlns:a16="http://schemas.microsoft.com/office/drawing/2014/main" id="{EA204FA4-B6FE-46CC-8B10-5C70EA312BF4}"/>
              </a:ext>
            </a:extLst>
          </p:cNvPr>
          <p:cNvSpPr/>
          <p:nvPr/>
        </p:nvSpPr>
        <p:spPr>
          <a:xfrm>
            <a:off x="2274510" y="5090079"/>
            <a:ext cx="2136568" cy="593112"/>
          </a:xfrm>
          <a:prstGeom prst="rect">
            <a:avLst/>
          </a:prstGeom>
          <a:solidFill>
            <a:schemeClr val="accent3">
              <a:lumMod val="20000"/>
              <a:lumOff val="80000"/>
            </a:scheme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13, 5, 1, 0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219, 230, 242</a:t>
            </a:r>
          </a:p>
        </p:txBody>
      </p:sp>
      <p:sp>
        <p:nvSpPr>
          <p:cNvPr id="17" name="Rectangle 16">
            <a:extLst>
              <a:ext uri="{FF2B5EF4-FFF2-40B4-BE49-F238E27FC236}">
                <a16:creationId xmlns:a16="http://schemas.microsoft.com/office/drawing/2014/main" id="{1B6B26E6-9CF4-42A9-9E28-714E99452A1D}"/>
              </a:ext>
            </a:extLst>
          </p:cNvPr>
          <p:cNvSpPr/>
          <p:nvPr/>
        </p:nvSpPr>
        <p:spPr>
          <a:xfrm>
            <a:off x="4784050" y="5090079"/>
            <a:ext cx="2136568" cy="593112"/>
          </a:xfrm>
          <a:prstGeom prst="rect">
            <a:avLst/>
          </a:prstGeom>
          <a:solidFill>
            <a:srgbClr val="18A3AC">
              <a:lumMod val="20000"/>
              <a:lumOff val="8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19, 0, 5, 0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200, 244, 247</a:t>
            </a:r>
          </a:p>
        </p:txBody>
      </p:sp>
      <p:sp>
        <p:nvSpPr>
          <p:cNvPr id="18" name="Rectangle 17">
            <a:extLst>
              <a:ext uri="{FF2B5EF4-FFF2-40B4-BE49-F238E27FC236}">
                <a16:creationId xmlns:a16="http://schemas.microsoft.com/office/drawing/2014/main" id="{68AA6DB8-1711-4140-A1F4-2FDA5D684765}"/>
              </a:ext>
            </a:extLst>
          </p:cNvPr>
          <p:cNvSpPr/>
          <p:nvPr/>
        </p:nvSpPr>
        <p:spPr>
          <a:xfrm>
            <a:off x="4784050" y="2707097"/>
            <a:ext cx="2136568" cy="593112"/>
          </a:xfrm>
          <a:prstGeom prst="rect">
            <a:avLst/>
          </a:prstGeom>
          <a:solidFill>
            <a:sysClr val="window" lastClr="FFFFFF">
              <a:lumMod val="85000"/>
            </a:sys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14, 11, 11, 0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217, 217, 217</a:t>
            </a:r>
          </a:p>
        </p:txBody>
      </p:sp>
      <p:sp>
        <p:nvSpPr>
          <p:cNvPr id="19" name="Rectangle 18">
            <a:extLst>
              <a:ext uri="{FF2B5EF4-FFF2-40B4-BE49-F238E27FC236}">
                <a16:creationId xmlns:a16="http://schemas.microsoft.com/office/drawing/2014/main" id="{6A86F7E7-4D4C-43C6-A693-BE52619C8C20}"/>
              </a:ext>
            </a:extLst>
          </p:cNvPr>
          <p:cNvSpPr/>
          <p:nvPr/>
        </p:nvSpPr>
        <p:spPr>
          <a:xfrm>
            <a:off x="7293592" y="3688063"/>
            <a:ext cx="2160270" cy="593112"/>
          </a:xfrm>
          <a:prstGeom prst="rect">
            <a:avLst/>
          </a:prstGeom>
          <a:solidFill>
            <a:srgbClr val="779BCA"/>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CMYK : </a:t>
            </a:r>
            <a:r>
              <a:rPr kumimoji="0" lang="en-US" sz="1600" b="0" i="0" u="none" strike="noStrike" kern="0" cap="none" spc="0" normalizeH="0" baseline="0" noProof="0" dirty="0">
                <a:ln>
                  <a:noFill/>
                </a:ln>
                <a:solidFill>
                  <a:prstClr val="white"/>
                </a:solidFill>
                <a:effectLst/>
                <a:uLnTx/>
                <a:uFillTx/>
                <a:latin typeface="+mn-lt"/>
                <a:ea typeface="+mn-ea"/>
                <a:cs typeface="+mn-cs"/>
              </a:rPr>
              <a:t>55, 31, 3, 0</a:t>
            </a:r>
            <a:br>
              <a:rPr kumimoji="0" lang="en-US" sz="1600" b="0" i="0" u="none" strike="noStrike" kern="0" cap="none" spc="0" normalizeH="0" baseline="0" noProof="0" dirty="0">
                <a:ln>
                  <a:noFill/>
                </a:ln>
                <a:solidFill>
                  <a:prstClr val="white"/>
                </a:solidFill>
                <a:effectLst/>
                <a:uLnTx/>
                <a:uFillTx/>
                <a:latin typeface="+mn-lt"/>
                <a:ea typeface="+mn-ea"/>
                <a:cs typeface="+mn-cs"/>
              </a:rPr>
            </a:br>
            <a:r>
              <a:rPr kumimoji="0" lang="en-US" sz="1600" b="1" i="0" u="none" strike="noStrike" kern="0" cap="none" spc="0" normalizeH="0" baseline="0" noProof="0" dirty="0">
                <a:ln>
                  <a:noFill/>
                </a:ln>
                <a:solidFill>
                  <a:prstClr val="white"/>
                </a:solidFill>
                <a:effectLst/>
                <a:uLnTx/>
                <a:uFillTx/>
                <a:latin typeface="+mn-lt"/>
                <a:ea typeface="+mn-ea"/>
                <a:cs typeface="+mn-cs"/>
              </a:rPr>
              <a:t>RGB: </a:t>
            </a:r>
            <a:r>
              <a:rPr kumimoji="0" lang="en-US" sz="1600" b="0" i="0" u="none" strike="noStrike" kern="0" cap="none" spc="0" normalizeH="0" baseline="0" noProof="0" dirty="0">
                <a:ln>
                  <a:noFill/>
                </a:ln>
                <a:solidFill>
                  <a:prstClr val="white"/>
                </a:solidFill>
                <a:effectLst/>
                <a:uLnTx/>
                <a:uFillTx/>
                <a:latin typeface="+mn-lt"/>
                <a:ea typeface="+mn-ea"/>
                <a:cs typeface="+mn-cs"/>
              </a:rPr>
              <a:t>199, 155, 202</a:t>
            </a:r>
          </a:p>
        </p:txBody>
      </p:sp>
      <p:sp>
        <p:nvSpPr>
          <p:cNvPr id="20" name="Rectangle 19">
            <a:extLst>
              <a:ext uri="{FF2B5EF4-FFF2-40B4-BE49-F238E27FC236}">
                <a16:creationId xmlns:a16="http://schemas.microsoft.com/office/drawing/2014/main" id="{4F10F334-6E7F-4900-BCD0-2E1DA2FB5D1E}"/>
              </a:ext>
            </a:extLst>
          </p:cNvPr>
          <p:cNvSpPr/>
          <p:nvPr/>
        </p:nvSpPr>
        <p:spPr>
          <a:xfrm>
            <a:off x="7293592" y="4373863"/>
            <a:ext cx="2160270" cy="593112"/>
          </a:xfrm>
          <a:prstGeom prst="rect">
            <a:avLst/>
          </a:prstGeom>
          <a:solidFill>
            <a:srgbClr val="A0B6D9"/>
          </a:solidFill>
          <a:ln w="12700" cap="flat" cmpd="sng" algn="ctr">
            <a:solidFill>
              <a:srgbClr val="A0B6D9"/>
            </a:solid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36, 21, 3, 0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160, 182, 217</a:t>
            </a:r>
          </a:p>
        </p:txBody>
      </p:sp>
      <p:sp>
        <p:nvSpPr>
          <p:cNvPr id="21" name="Rectangle 20">
            <a:extLst>
              <a:ext uri="{FF2B5EF4-FFF2-40B4-BE49-F238E27FC236}">
                <a16:creationId xmlns:a16="http://schemas.microsoft.com/office/drawing/2014/main" id="{9F37BB4B-EA83-4602-B031-1EE80792E11B}"/>
              </a:ext>
            </a:extLst>
          </p:cNvPr>
          <p:cNvSpPr/>
          <p:nvPr/>
        </p:nvSpPr>
        <p:spPr>
          <a:xfrm>
            <a:off x="7293590" y="5090079"/>
            <a:ext cx="2160270" cy="593112"/>
          </a:xfrm>
          <a:prstGeom prst="rect">
            <a:avLst/>
          </a:prstGeom>
          <a:solidFill>
            <a:srgbClr val="C5D4EC"/>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20, 11, 0.4, 0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197, 212, 236</a:t>
            </a:r>
          </a:p>
        </p:txBody>
      </p:sp>
      <p:sp>
        <p:nvSpPr>
          <p:cNvPr id="23" name="Rectangle 22">
            <a:extLst>
              <a:ext uri="{FF2B5EF4-FFF2-40B4-BE49-F238E27FC236}">
                <a16:creationId xmlns:a16="http://schemas.microsoft.com/office/drawing/2014/main" id="{EAD2806B-9005-4D6C-9F8D-64CAB5AA3399}"/>
              </a:ext>
            </a:extLst>
          </p:cNvPr>
          <p:cNvSpPr/>
          <p:nvPr/>
        </p:nvSpPr>
        <p:spPr>
          <a:xfrm>
            <a:off x="2274510" y="1300766"/>
            <a:ext cx="2136568" cy="593112"/>
          </a:xfrm>
          <a:prstGeom prst="rect">
            <a:avLst/>
          </a:prstGeom>
          <a:solidFill>
            <a:srgbClr val="1957A3"/>
          </a:solidFill>
          <a:ln w="12700" cap="flat" cmpd="sng" algn="ctr">
            <a:solidFill>
              <a:srgbClr val="16509D"/>
            </a:solid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94, 72, 2, 0</a:t>
            </a:r>
            <a:b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b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27, 89, 164</a:t>
            </a:r>
          </a:p>
        </p:txBody>
      </p:sp>
      <p:sp>
        <p:nvSpPr>
          <p:cNvPr id="24" name="Rectangle 23">
            <a:extLst>
              <a:ext uri="{FF2B5EF4-FFF2-40B4-BE49-F238E27FC236}">
                <a16:creationId xmlns:a16="http://schemas.microsoft.com/office/drawing/2014/main" id="{96A6E859-301A-4D57-8858-6F4BB2178673}"/>
              </a:ext>
            </a:extLst>
          </p:cNvPr>
          <p:cNvSpPr/>
          <p:nvPr/>
        </p:nvSpPr>
        <p:spPr>
          <a:xfrm>
            <a:off x="2274510" y="2707097"/>
            <a:ext cx="2136568" cy="593112"/>
          </a:xfrm>
          <a:prstGeom prst="rect">
            <a:avLst/>
          </a:prstGeom>
          <a:solidFill>
            <a:srgbClr val="A5C6E8"/>
          </a:solidFill>
          <a:ln w="12700" cap="flat" cmpd="sng" algn="ctr">
            <a:solidFill>
              <a:srgbClr val="A5C6E8"/>
            </a:solid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33, 13, 0. 0</a:t>
            </a:r>
            <a:b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b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165, 198, 232</a:t>
            </a:r>
          </a:p>
        </p:txBody>
      </p:sp>
      <p:sp>
        <p:nvSpPr>
          <p:cNvPr id="25" name="Rectangle 24">
            <a:extLst>
              <a:ext uri="{FF2B5EF4-FFF2-40B4-BE49-F238E27FC236}">
                <a16:creationId xmlns:a16="http://schemas.microsoft.com/office/drawing/2014/main" id="{B7901222-FC3B-4A4F-BB8B-05E51FA1BDB8}"/>
              </a:ext>
            </a:extLst>
          </p:cNvPr>
          <p:cNvSpPr/>
          <p:nvPr/>
        </p:nvSpPr>
        <p:spPr>
          <a:xfrm>
            <a:off x="2274510" y="2014788"/>
            <a:ext cx="2136568" cy="593112"/>
          </a:xfrm>
          <a:prstGeom prst="rect">
            <a:avLst/>
          </a:prstGeom>
          <a:solidFill>
            <a:srgbClr val="538ECB"/>
          </a:solidFill>
          <a:ln w="12700" cap="flat" cmpd="sng" algn="ctr">
            <a:solidFill>
              <a:srgbClr val="538ECB"/>
            </a:solid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68, 36, 0, 0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83, 142, 203</a:t>
            </a:r>
          </a:p>
        </p:txBody>
      </p:sp>
      <p:sp>
        <p:nvSpPr>
          <p:cNvPr id="26" name="Rectangle 25">
            <a:extLst>
              <a:ext uri="{FF2B5EF4-FFF2-40B4-BE49-F238E27FC236}">
                <a16:creationId xmlns:a16="http://schemas.microsoft.com/office/drawing/2014/main" id="{0AEE760A-E7E5-4D0D-954C-0E7C6382E3FA}"/>
              </a:ext>
            </a:extLst>
          </p:cNvPr>
          <p:cNvSpPr/>
          <p:nvPr/>
        </p:nvSpPr>
        <p:spPr>
          <a:xfrm>
            <a:off x="2274510" y="3688063"/>
            <a:ext cx="2136568" cy="593112"/>
          </a:xfrm>
          <a:prstGeom prst="rect">
            <a:avLst/>
          </a:prstGeom>
          <a:solidFill>
            <a:schemeClr val="accent3"/>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CMYK : </a:t>
            </a:r>
            <a:r>
              <a:rPr kumimoji="0" lang="en-US" sz="1600" b="0" i="0" u="none" strike="noStrike" kern="0" cap="none" spc="0" normalizeH="0" baseline="0" noProof="0" dirty="0">
                <a:ln>
                  <a:noFill/>
                </a:ln>
                <a:solidFill>
                  <a:prstClr val="white"/>
                </a:solidFill>
                <a:effectLst/>
                <a:uLnTx/>
                <a:uFillTx/>
                <a:latin typeface="+mn-lt"/>
                <a:ea typeface="+mn-ea"/>
                <a:cs typeface="+mn-cs"/>
              </a:rPr>
              <a:t>72, 41, 5, 0</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RGB: </a:t>
            </a:r>
            <a:r>
              <a:rPr kumimoji="0" lang="en-US" sz="1600" b="0" i="0" u="none" strike="noStrike" kern="0" cap="none" spc="0" normalizeH="0" baseline="0" noProof="0" dirty="0">
                <a:ln>
                  <a:noFill/>
                </a:ln>
                <a:solidFill>
                  <a:prstClr val="white"/>
                </a:solidFill>
                <a:effectLst/>
                <a:uLnTx/>
                <a:uFillTx/>
                <a:latin typeface="+mn-lt"/>
                <a:ea typeface="+mn-ea"/>
                <a:cs typeface="+mn-cs"/>
              </a:rPr>
              <a:t>78, 133, 188</a:t>
            </a:r>
          </a:p>
        </p:txBody>
      </p:sp>
      <p:sp>
        <p:nvSpPr>
          <p:cNvPr id="27" name="Slide Number Placeholder 5">
            <a:extLst>
              <a:ext uri="{FF2B5EF4-FFF2-40B4-BE49-F238E27FC236}">
                <a16:creationId xmlns:a16="http://schemas.microsoft.com/office/drawing/2014/main" id="{0DDA1AEC-9C4B-4577-B755-750800CDE8BA}"/>
              </a:ext>
            </a:extLst>
          </p:cNvPr>
          <p:cNvSpPr txBox="1">
            <a:spLocks/>
          </p:cNvSpPr>
          <p:nvPr/>
        </p:nvSpPr>
        <p:spPr>
          <a:xfrm>
            <a:off x="16060" y="6677928"/>
            <a:ext cx="228600" cy="177800"/>
          </a:xfrm>
          <a:prstGeom prst="rect">
            <a:avLst/>
          </a:prstGeom>
          <a:noFill/>
        </p:spPr>
        <p:txBody>
          <a:bodyPr wrap="none" lIns="0" tIns="0" rIns="0" bIns="0" anchor="ctr" anchorCtr="0"/>
          <a:lstStyle>
            <a:defPPr>
              <a:defRPr lang="en-US"/>
            </a:defPPr>
            <a:lvl1pPr marL="0" algn="ctr" defTabSz="914400" rtl="0" eaLnBrk="1" latinLnBrk="0" hangingPunct="1">
              <a:defRPr sz="8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A6739A3-A001-4132-AECF-E1735C6210C2}" type="slidenum">
              <a:rPr lang="en-US" b="1" smtClean="0">
                <a:solidFill>
                  <a:schemeClr val="tx1"/>
                </a:solidFill>
              </a:rPr>
              <a:pPr/>
              <a:t>‹#›</a:t>
            </a:fld>
            <a:endParaRPr lang="en-US" b="1" dirty="0">
              <a:solidFill>
                <a:schemeClr val="tx1"/>
              </a:solidFill>
            </a:endParaRPr>
          </a:p>
        </p:txBody>
      </p:sp>
    </p:spTree>
    <p:extLst>
      <p:ext uri="{BB962C8B-B14F-4D97-AF65-F5344CB8AC3E}">
        <p14:creationId xmlns:p14="http://schemas.microsoft.com/office/powerpoint/2010/main" val="18112816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four column layout">
    <p:spTree>
      <p:nvGrpSpPr>
        <p:cNvPr id="1" name=""/>
        <p:cNvGrpSpPr/>
        <p:nvPr/>
      </p:nvGrpSpPr>
      <p:grpSpPr>
        <a:xfrm>
          <a:off x="0" y="0"/>
          <a:ext cx="0" cy="0"/>
          <a:chOff x="0" y="0"/>
          <a:chExt cx="0" cy="0"/>
        </a:xfrm>
      </p:grpSpPr>
      <p:pic>
        <p:nvPicPr>
          <p:cNvPr id="6" name="cover 2.jpg"/>
          <p:cNvPicPr>
            <a:picLocks noChangeAspect="1"/>
          </p:cNvPicPr>
          <p:nvPr/>
        </p:nvPicPr>
        <p:blipFill rotWithShape="1">
          <a:blip r:embed="rId2">
            <a:alphaModFix amt="10000"/>
            <a:extLst>
              <a:ext uri="{BEBA8EAE-BF5A-486C-A8C5-ECC9F3942E4B}">
                <a14:imgProps xmlns:a14="http://schemas.microsoft.com/office/drawing/2010/main">
                  <a14:imgLayer r:embed="rId3">
                    <a14:imgEffect>
                      <a14:brightnessContrast bright="-69000"/>
                    </a14:imgEffect>
                  </a14:imgLayer>
                </a14:imgProps>
              </a:ext>
            </a:extLst>
          </a:blip>
          <a:srcRect b="7237"/>
          <a:stretch/>
        </p:blipFill>
        <p:spPr>
          <a:xfrm>
            <a:off x="0" y="510239"/>
            <a:ext cx="12242828" cy="6347762"/>
          </a:xfrm>
          <a:prstGeom prst="rect">
            <a:avLst/>
          </a:prstGeom>
          <a:ln w="12700">
            <a:miter lim="400000"/>
          </a:ln>
        </p:spPr>
      </p:pic>
      <p:sp>
        <p:nvSpPr>
          <p:cNvPr id="2" name="Title 1">
            <a:extLst>
              <a:ext uri="{FF2B5EF4-FFF2-40B4-BE49-F238E27FC236}">
                <a16:creationId xmlns:a16="http://schemas.microsoft.com/office/drawing/2014/main" id="{85A4344E-8840-41DC-8090-C221A510CE9F}"/>
              </a:ext>
            </a:extLst>
          </p:cNvPr>
          <p:cNvSpPr>
            <a:spLocks noGrp="1"/>
          </p:cNvSpPr>
          <p:nvPr>
            <p:ph type="title" hasCustomPrompt="1"/>
          </p:nvPr>
        </p:nvSpPr>
        <p:spPr/>
        <p:txBody>
          <a:bodyPr/>
          <a:lstStyle/>
          <a:p>
            <a:r>
              <a:rPr lang="en-US"/>
              <a:t>Sample text</a:t>
            </a:r>
          </a:p>
        </p:txBody>
      </p:sp>
      <p:sp>
        <p:nvSpPr>
          <p:cNvPr id="8" name="Shape 4526"/>
          <p:cNvSpPr/>
          <p:nvPr/>
        </p:nvSpPr>
        <p:spPr>
          <a:xfrm flipH="1">
            <a:off x="1161261" y="1888249"/>
            <a:ext cx="690302" cy="690300"/>
          </a:xfrm>
          <a:prstGeom prst="ellipse">
            <a:avLst/>
          </a:prstGeom>
          <a:solidFill>
            <a:schemeClr val="accent4"/>
          </a:solidFill>
          <a:ln w="3175" cap="flat" cmpd="sng">
            <a:solidFill>
              <a:schemeClr val="bg1"/>
            </a:solidFill>
            <a:prstDash val="solid"/>
            <a:miter lim="400000"/>
          </a:ln>
          <a:effectLst/>
        </p:spPr>
        <p:txBody>
          <a:bodyPr wrap="square" lIns="50800" tIns="50800" rIns="50800" bIns="50800" numCol="1" anchor="ctr">
            <a:noAutofit/>
          </a:bodyPr>
          <a:lstStyle/>
          <a:p>
            <a:pPr>
              <a:defRPr sz="2500"/>
            </a:pPr>
            <a:endParaRPr dirty="0">
              <a:latin typeface="Avenir Book"/>
              <a:cs typeface="Avenir Book"/>
            </a:endParaRPr>
          </a:p>
        </p:txBody>
      </p:sp>
      <p:sp>
        <p:nvSpPr>
          <p:cNvPr id="9" name="Shape 4526"/>
          <p:cNvSpPr/>
          <p:nvPr/>
        </p:nvSpPr>
        <p:spPr>
          <a:xfrm flipH="1">
            <a:off x="4201316" y="1888249"/>
            <a:ext cx="690302" cy="690300"/>
          </a:xfrm>
          <a:prstGeom prst="ellipse">
            <a:avLst/>
          </a:prstGeom>
          <a:solidFill>
            <a:srgbClr val="002060"/>
          </a:solidFill>
          <a:ln w="3175" cap="flat" cmpd="sng">
            <a:solidFill>
              <a:schemeClr val="bg1"/>
            </a:solidFill>
            <a:prstDash val="solid"/>
            <a:miter lim="400000"/>
          </a:ln>
          <a:effectLst/>
        </p:spPr>
        <p:txBody>
          <a:bodyPr wrap="square" lIns="50800" tIns="50800" rIns="50800" bIns="50800" numCol="1" anchor="ctr">
            <a:noAutofit/>
          </a:bodyPr>
          <a:lstStyle/>
          <a:p>
            <a:pPr>
              <a:defRPr sz="2500"/>
            </a:pPr>
            <a:endParaRPr dirty="0">
              <a:latin typeface="Avenir Book"/>
              <a:cs typeface="Avenir Book"/>
            </a:endParaRPr>
          </a:p>
        </p:txBody>
      </p:sp>
      <p:sp>
        <p:nvSpPr>
          <p:cNvPr id="10" name="Shape 4526"/>
          <p:cNvSpPr/>
          <p:nvPr/>
        </p:nvSpPr>
        <p:spPr>
          <a:xfrm flipH="1">
            <a:off x="7241371" y="1888249"/>
            <a:ext cx="690302" cy="690300"/>
          </a:xfrm>
          <a:prstGeom prst="ellipse">
            <a:avLst/>
          </a:prstGeom>
          <a:solidFill>
            <a:schemeClr val="accent3"/>
          </a:solidFill>
          <a:ln w="3175" cap="flat" cmpd="sng">
            <a:solidFill>
              <a:schemeClr val="bg1"/>
            </a:solidFill>
            <a:prstDash val="solid"/>
            <a:miter lim="400000"/>
          </a:ln>
          <a:effectLst/>
        </p:spPr>
        <p:txBody>
          <a:bodyPr wrap="square" lIns="50800" tIns="50800" rIns="50800" bIns="50800" numCol="1" anchor="ctr">
            <a:noAutofit/>
          </a:bodyPr>
          <a:lstStyle/>
          <a:p>
            <a:pPr>
              <a:defRPr sz="2500"/>
            </a:pPr>
            <a:endParaRPr dirty="0">
              <a:latin typeface="Avenir Book"/>
              <a:cs typeface="Avenir Book"/>
            </a:endParaRPr>
          </a:p>
        </p:txBody>
      </p:sp>
      <p:sp>
        <p:nvSpPr>
          <p:cNvPr id="11" name="Oval 10"/>
          <p:cNvSpPr/>
          <p:nvPr/>
        </p:nvSpPr>
        <p:spPr>
          <a:xfrm>
            <a:off x="10281427" y="1890963"/>
            <a:ext cx="684872" cy="684872"/>
          </a:xfrm>
          <a:prstGeom prst="ellipse">
            <a:avLst/>
          </a:prstGeom>
          <a:solidFill>
            <a:schemeClr val="accent2"/>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Content Placeholder 10"/>
          <p:cNvSpPr>
            <a:spLocks noGrp="1"/>
          </p:cNvSpPr>
          <p:nvPr>
            <p:ph sz="quarter" idx="12" hasCustomPrompt="1"/>
          </p:nvPr>
        </p:nvSpPr>
        <p:spPr>
          <a:xfrm>
            <a:off x="205855" y="982113"/>
            <a:ext cx="11728012" cy="756822"/>
          </a:xfrm>
        </p:spPr>
        <p:txBody>
          <a:bodyPr anchor="ctr">
            <a:noAutofit/>
          </a:bodyPr>
          <a:lstStyle>
            <a:lvl1pPr marL="0" indent="0" algn="ctr">
              <a:spcBef>
                <a:spcPts val="0"/>
              </a:spcBef>
              <a:buNone/>
              <a:defRPr sz="1600">
                <a:solidFill>
                  <a:schemeClr val="tx1"/>
                </a:solidFill>
              </a:defRPr>
            </a:lvl1pPr>
            <a:lvl5pPr>
              <a:defRPr/>
            </a:lvl5pPr>
          </a:lstStyle>
          <a:p>
            <a:pPr lvl="0"/>
            <a:r>
              <a:rPr lang="en-US" dirty="0"/>
              <a:t>Lorem Ipsum is simply dummy text of the printing and typesetting industry. Lorem Ipsum has </a:t>
            </a:r>
            <a:br>
              <a:rPr lang="en-US" dirty="0"/>
            </a:br>
            <a:r>
              <a:rPr lang="en-US" dirty="0"/>
              <a:t>been the industry's standard dummy text ever since the 1500s, when an unknown printer took </a:t>
            </a:r>
            <a:br>
              <a:rPr lang="en-US" dirty="0"/>
            </a:br>
            <a:r>
              <a:rPr lang="en-US" dirty="0"/>
              <a:t>a galley of type and scrambled it to make a type specimen book.</a:t>
            </a:r>
          </a:p>
        </p:txBody>
      </p:sp>
      <p:sp>
        <p:nvSpPr>
          <p:cNvPr id="14" name="Content Placeholder 10"/>
          <p:cNvSpPr>
            <a:spLocks noGrp="1"/>
          </p:cNvSpPr>
          <p:nvPr>
            <p:ph sz="quarter" idx="13" hasCustomPrompt="1"/>
          </p:nvPr>
        </p:nvSpPr>
        <p:spPr>
          <a:xfrm>
            <a:off x="220575" y="2679358"/>
            <a:ext cx="2571674" cy="517951"/>
          </a:xfrm>
        </p:spPr>
        <p:txBody>
          <a:bodyPr anchor="ctr">
            <a:noAutofit/>
          </a:bodyPr>
          <a:lstStyle>
            <a:lvl1pPr marL="0" indent="0" algn="ctr" defTabSz="914400" rtl="0" eaLnBrk="1" latinLnBrk="0" hangingPunct="1">
              <a:lnSpc>
                <a:spcPct val="100000"/>
              </a:lnSpc>
              <a:spcBef>
                <a:spcPts val="0"/>
              </a:spcBef>
              <a:buNone/>
              <a:defRPr lang="en-US" sz="2000" b="1" kern="1200" dirty="0">
                <a:solidFill>
                  <a:schemeClr val="accent4"/>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Sample text</a:t>
            </a:r>
          </a:p>
        </p:txBody>
      </p:sp>
      <p:sp>
        <p:nvSpPr>
          <p:cNvPr id="15" name="Content Placeholder 10"/>
          <p:cNvSpPr>
            <a:spLocks noGrp="1"/>
          </p:cNvSpPr>
          <p:nvPr>
            <p:ph sz="quarter" idx="14" hasCustomPrompt="1"/>
          </p:nvPr>
        </p:nvSpPr>
        <p:spPr>
          <a:xfrm>
            <a:off x="220575" y="3279721"/>
            <a:ext cx="2571674" cy="2343839"/>
          </a:xfrm>
        </p:spPr>
        <p:txBody>
          <a:bodyPr anchor="t">
            <a:noAutofit/>
          </a:bodyPr>
          <a:lstStyle>
            <a:lvl1pPr marL="0" indent="0" algn="ctr" defTabSz="914400" rtl="0" eaLnBrk="1" latinLnBrk="0" hangingPunct="1">
              <a:lnSpc>
                <a:spcPct val="100000"/>
              </a:lnSpc>
              <a:spcBef>
                <a:spcPts val="0"/>
              </a:spcBef>
              <a:buNone/>
              <a:defRPr lang="en-US" sz="1400" b="0" kern="1200" dirty="0">
                <a:solidFill>
                  <a:schemeClr val="tx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Lorem Ipsum is simply dummy text of the printing and typesetting industry. Lorem Ipsum has </a:t>
            </a:r>
            <a:br>
              <a:rPr lang="en-US" dirty="0"/>
            </a:br>
            <a:r>
              <a:rPr lang="en-US" dirty="0"/>
              <a:t>been the industry's standard dummy text ever since the 1500s, when an unknown printer took a galley of type and scrambled it to make a type specimen book.</a:t>
            </a:r>
          </a:p>
        </p:txBody>
      </p:sp>
      <p:sp>
        <p:nvSpPr>
          <p:cNvPr id="16" name="Content Placeholder 10"/>
          <p:cNvSpPr>
            <a:spLocks noGrp="1"/>
          </p:cNvSpPr>
          <p:nvPr>
            <p:ph sz="quarter" idx="15" hasCustomPrompt="1"/>
          </p:nvPr>
        </p:nvSpPr>
        <p:spPr>
          <a:xfrm>
            <a:off x="3277737" y="2679358"/>
            <a:ext cx="2571674" cy="517951"/>
          </a:xfrm>
        </p:spPr>
        <p:txBody>
          <a:bodyPr anchor="ctr">
            <a:noAutofit/>
          </a:bodyPr>
          <a:lstStyle>
            <a:lvl1pPr marL="0" indent="0" algn="ctr" defTabSz="914400" rtl="0" eaLnBrk="1" latinLnBrk="0" hangingPunct="1">
              <a:lnSpc>
                <a:spcPct val="100000"/>
              </a:lnSpc>
              <a:spcBef>
                <a:spcPts val="0"/>
              </a:spcBef>
              <a:buNone/>
              <a:defRPr lang="en-US" sz="2000" b="1" kern="1200" dirty="0">
                <a:solidFill>
                  <a:srgbClr val="002060"/>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Sample text</a:t>
            </a:r>
          </a:p>
        </p:txBody>
      </p:sp>
      <p:sp>
        <p:nvSpPr>
          <p:cNvPr id="17" name="Content Placeholder 10"/>
          <p:cNvSpPr>
            <a:spLocks noGrp="1"/>
          </p:cNvSpPr>
          <p:nvPr>
            <p:ph sz="quarter" idx="16" hasCustomPrompt="1"/>
          </p:nvPr>
        </p:nvSpPr>
        <p:spPr>
          <a:xfrm>
            <a:off x="3277737" y="3279721"/>
            <a:ext cx="2571674" cy="2343839"/>
          </a:xfrm>
        </p:spPr>
        <p:txBody>
          <a:bodyPr anchor="t">
            <a:noAutofit/>
          </a:bodyPr>
          <a:lstStyle>
            <a:lvl1pPr marL="0" indent="0" algn="ctr" defTabSz="914400" rtl="0" eaLnBrk="1" latinLnBrk="0" hangingPunct="1">
              <a:lnSpc>
                <a:spcPct val="100000"/>
              </a:lnSpc>
              <a:spcBef>
                <a:spcPts val="0"/>
              </a:spcBef>
              <a:buNone/>
              <a:defRPr lang="en-US" sz="1400" b="0" kern="1200" dirty="0">
                <a:solidFill>
                  <a:schemeClr val="tx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Lorem Ipsum is simply dummy text of the printing and typesetting industry. Lorem Ipsum has </a:t>
            </a:r>
            <a:br>
              <a:rPr lang="en-US" dirty="0"/>
            </a:br>
            <a:r>
              <a:rPr lang="en-US" dirty="0"/>
              <a:t>been the industry's standard dummy text ever since the 1500s, when an unknown printer took a galley of type and scrambled it to make a type specimen book.</a:t>
            </a:r>
          </a:p>
        </p:txBody>
      </p:sp>
      <p:sp>
        <p:nvSpPr>
          <p:cNvPr id="18" name="Content Placeholder 10"/>
          <p:cNvSpPr>
            <a:spLocks noGrp="1"/>
          </p:cNvSpPr>
          <p:nvPr>
            <p:ph sz="quarter" idx="17" hasCustomPrompt="1"/>
          </p:nvPr>
        </p:nvSpPr>
        <p:spPr>
          <a:xfrm>
            <a:off x="6340285" y="2679358"/>
            <a:ext cx="2571674" cy="517951"/>
          </a:xfrm>
        </p:spPr>
        <p:txBody>
          <a:bodyPr anchor="ctr">
            <a:noAutofit/>
          </a:bodyPr>
          <a:lstStyle>
            <a:lvl1pPr marL="0" indent="0" algn="ctr" defTabSz="914400" rtl="0" eaLnBrk="1" latinLnBrk="0" hangingPunct="1">
              <a:lnSpc>
                <a:spcPct val="100000"/>
              </a:lnSpc>
              <a:spcBef>
                <a:spcPts val="0"/>
              </a:spcBef>
              <a:buNone/>
              <a:defRPr lang="en-US" sz="2000" b="1" kern="1200" dirty="0">
                <a:solidFill>
                  <a:schemeClr val="accent3"/>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Sample text</a:t>
            </a:r>
          </a:p>
        </p:txBody>
      </p:sp>
      <p:sp>
        <p:nvSpPr>
          <p:cNvPr id="19" name="Content Placeholder 10"/>
          <p:cNvSpPr>
            <a:spLocks noGrp="1"/>
          </p:cNvSpPr>
          <p:nvPr>
            <p:ph sz="quarter" idx="18" hasCustomPrompt="1"/>
          </p:nvPr>
        </p:nvSpPr>
        <p:spPr>
          <a:xfrm>
            <a:off x="6340285" y="3279721"/>
            <a:ext cx="2571674" cy="2343839"/>
          </a:xfrm>
        </p:spPr>
        <p:txBody>
          <a:bodyPr anchor="t">
            <a:noAutofit/>
          </a:bodyPr>
          <a:lstStyle>
            <a:lvl1pPr marL="0" indent="0" algn="ctr" defTabSz="914400" rtl="0" eaLnBrk="1" latinLnBrk="0" hangingPunct="1">
              <a:lnSpc>
                <a:spcPct val="100000"/>
              </a:lnSpc>
              <a:spcBef>
                <a:spcPts val="0"/>
              </a:spcBef>
              <a:buNone/>
              <a:defRPr lang="en-US" sz="1400" b="0" kern="1200" dirty="0">
                <a:solidFill>
                  <a:schemeClr val="tx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Lorem Ipsum is simply dummy text of the printing and typesetting industry. Lorem Ipsum has </a:t>
            </a:r>
            <a:br>
              <a:rPr lang="en-US" dirty="0"/>
            </a:br>
            <a:r>
              <a:rPr lang="en-US" dirty="0"/>
              <a:t>been the industry's standard dummy text ever since the 1500s, when an unknown printer took a galley of type and scrambled it to make a type specimen book.</a:t>
            </a:r>
          </a:p>
        </p:txBody>
      </p:sp>
      <p:sp>
        <p:nvSpPr>
          <p:cNvPr id="20" name="Content Placeholder 10"/>
          <p:cNvSpPr>
            <a:spLocks noGrp="1"/>
          </p:cNvSpPr>
          <p:nvPr>
            <p:ph sz="quarter" idx="19" hasCustomPrompt="1"/>
          </p:nvPr>
        </p:nvSpPr>
        <p:spPr>
          <a:xfrm>
            <a:off x="9362193" y="2679358"/>
            <a:ext cx="2571674" cy="517951"/>
          </a:xfrm>
        </p:spPr>
        <p:txBody>
          <a:bodyPr anchor="ctr">
            <a:noAutofit/>
          </a:bodyPr>
          <a:lstStyle>
            <a:lvl1pPr marL="0" indent="0" algn="ctr" defTabSz="914400" rtl="0" eaLnBrk="1" latinLnBrk="0" hangingPunct="1">
              <a:lnSpc>
                <a:spcPct val="100000"/>
              </a:lnSpc>
              <a:spcBef>
                <a:spcPts val="0"/>
              </a:spcBef>
              <a:buNone/>
              <a:defRPr lang="en-US" sz="2000" b="1" kern="1200" dirty="0">
                <a:solidFill>
                  <a:schemeClr val="accent2"/>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Sample text</a:t>
            </a:r>
          </a:p>
        </p:txBody>
      </p:sp>
      <p:sp>
        <p:nvSpPr>
          <p:cNvPr id="21" name="Content Placeholder 10"/>
          <p:cNvSpPr>
            <a:spLocks noGrp="1"/>
          </p:cNvSpPr>
          <p:nvPr>
            <p:ph sz="quarter" idx="20" hasCustomPrompt="1"/>
          </p:nvPr>
        </p:nvSpPr>
        <p:spPr>
          <a:xfrm>
            <a:off x="9362193" y="3279721"/>
            <a:ext cx="2571674" cy="2343839"/>
          </a:xfrm>
        </p:spPr>
        <p:txBody>
          <a:bodyPr anchor="t">
            <a:noAutofit/>
          </a:bodyPr>
          <a:lstStyle>
            <a:lvl1pPr marL="0" indent="0" algn="ctr" defTabSz="914400" rtl="0" eaLnBrk="1" latinLnBrk="0" hangingPunct="1">
              <a:lnSpc>
                <a:spcPct val="100000"/>
              </a:lnSpc>
              <a:spcBef>
                <a:spcPts val="0"/>
              </a:spcBef>
              <a:buNone/>
              <a:defRPr lang="en-US" sz="1400" b="0" kern="1200" dirty="0">
                <a:solidFill>
                  <a:schemeClr val="tx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Lorem Ipsum is simply dummy text of the printing and typesetting industry. Lorem Ipsum has </a:t>
            </a:r>
            <a:br>
              <a:rPr lang="en-US" dirty="0"/>
            </a:br>
            <a:r>
              <a:rPr lang="en-US" dirty="0"/>
              <a:t>been the industry's standard dummy text ever since the 1500s, when an unknown printer took a galley of type and scrambled it to make a type specimen book.</a:t>
            </a:r>
          </a:p>
        </p:txBody>
      </p:sp>
      <p:sp>
        <p:nvSpPr>
          <p:cNvPr id="22" name="Content Placeholder 10"/>
          <p:cNvSpPr>
            <a:spLocks noGrp="1"/>
          </p:cNvSpPr>
          <p:nvPr>
            <p:ph sz="quarter" idx="21" hasCustomPrompt="1"/>
          </p:nvPr>
        </p:nvSpPr>
        <p:spPr>
          <a:xfrm>
            <a:off x="1214504" y="2072587"/>
            <a:ext cx="583816" cy="321624"/>
          </a:xfrm>
        </p:spPr>
        <p:txBody>
          <a:bodyPr anchor="ctr">
            <a:noAutofit/>
          </a:bodyPr>
          <a:lstStyle>
            <a:lvl1pPr marL="0" indent="0" algn="ctr" defTabSz="914400" rtl="0" eaLnBrk="1" latinLnBrk="0" hangingPunct="1">
              <a:lnSpc>
                <a:spcPct val="100000"/>
              </a:lnSpc>
              <a:spcBef>
                <a:spcPts val="0"/>
              </a:spcBef>
              <a:buNone/>
              <a:defRPr lang="en-US" sz="1400" b="1" kern="1200" dirty="0">
                <a:solidFill>
                  <a:schemeClr val="bg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Icon</a:t>
            </a:r>
          </a:p>
        </p:txBody>
      </p:sp>
      <p:sp>
        <p:nvSpPr>
          <p:cNvPr id="23" name="Content Placeholder 10"/>
          <p:cNvSpPr>
            <a:spLocks noGrp="1"/>
          </p:cNvSpPr>
          <p:nvPr>
            <p:ph sz="quarter" idx="22" hasCustomPrompt="1"/>
          </p:nvPr>
        </p:nvSpPr>
        <p:spPr>
          <a:xfrm>
            <a:off x="4254559" y="2072587"/>
            <a:ext cx="583816" cy="321624"/>
          </a:xfrm>
        </p:spPr>
        <p:txBody>
          <a:bodyPr anchor="ctr">
            <a:noAutofit/>
          </a:bodyPr>
          <a:lstStyle>
            <a:lvl1pPr marL="0" indent="0" algn="ctr" defTabSz="914400" rtl="0" eaLnBrk="1" latinLnBrk="0" hangingPunct="1">
              <a:lnSpc>
                <a:spcPct val="100000"/>
              </a:lnSpc>
              <a:spcBef>
                <a:spcPts val="0"/>
              </a:spcBef>
              <a:buNone/>
              <a:defRPr lang="en-US" sz="1400" b="1" kern="1200" dirty="0">
                <a:solidFill>
                  <a:schemeClr val="bg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Icon</a:t>
            </a:r>
          </a:p>
        </p:txBody>
      </p:sp>
      <p:sp>
        <p:nvSpPr>
          <p:cNvPr id="24" name="Content Placeholder 10"/>
          <p:cNvSpPr>
            <a:spLocks noGrp="1"/>
          </p:cNvSpPr>
          <p:nvPr>
            <p:ph sz="quarter" idx="23" hasCustomPrompt="1"/>
          </p:nvPr>
        </p:nvSpPr>
        <p:spPr>
          <a:xfrm>
            <a:off x="7294614" y="2072587"/>
            <a:ext cx="583816" cy="321624"/>
          </a:xfrm>
        </p:spPr>
        <p:txBody>
          <a:bodyPr anchor="ctr">
            <a:noAutofit/>
          </a:bodyPr>
          <a:lstStyle>
            <a:lvl1pPr marL="0" indent="0" algn="ctr" defTabSz="914400" rtl="0" eaLnBrk="1" latinLnBrk="0" hangingPunct="1">
              <a:lnSpc>
                <a:spcPct val="100000"/>
              </a:lnSpc>
              <a:spcBef>
                <a:spcPts val="0"/>
              </a:spcBef>
              <a:buNone/>
              <a:defRPr lang="en-US" sz="1400" b="1" kern="1200" dirty="0">
                <a:solidFill>
                  <a:schemeClr val="bg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Icon</a:t>
            </a:r>
          </a:p>
        </p:txBody>
      </p:sp>
      <p:sp>
        <p:nvSpPr>
          <p:cNvPr id="25" name="Content Placeholder 10"/>
          <p:cNvSpPr>
            <a:spLocks noGrp="1"/>
          </p:cNvSpPr>
          <p:nvPr>
            <p:ph sz="quarter" idx="24" hasCustomPrompt="1"/>
          </p:nvPr>
        </p:nvSpPr>
        <p:spPr>
          <a:xfrm>
            <a:off x="10331955" y="2072587"/>
            <a:ext cx="583816" cy="321624"/>
          </a:xfrm>
        </p:spPr>
        <p:txBody>
          <a:bodyPr anchor="ctr">
            <a:noAutofit/>
          </a:bodyPr>
          <a:lstStyle>
            <a:lvl1pPr marL="0" indent="0" algn="ctr" defTabSz="914400" rtl="0" eaLnBrk="1" latinLnBrk="0" hangingPunct="1">
              <a:lnSpc>
                <a:spcPct val="100000"/>
              </a:lnSpc>
              <a:spcBef>
                <a:spcPts val="0"/>
              </a:spcBef>
              <a:buNone/>
              <a:defRPr lang="en-US" sz="1400" b="1" kern="1200" dirty="0">
                <a:solidFill>
                  <a:schemeClr val="bg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Icon</a:t>
            </a:r>
          </a:p>
        </p:txBody>
      </p:sp>
    </p:spTree>
    <p:extLst>
      <p:ext uri="{BB962C8B-B14F-4D97-AF65-F5344CB8AC3E}">
        <p14:creationId xmlns:p14="http://schemas.microsoft.com/office/powerpoint/2010/main" val="243869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agenda">
    <p:bg>
      <p:bgPr>
        <a:solidFill>
          <a:schemeClr val="bg1"/>
        </a:solidFill>
        <a:effectLst/>
      </p:bgPr>
    </p:bg>
    <p:spTree>
      <p:nvGrpSpPr>
        <p:cNvPr id="1" name=""/>
        <p:cNvGrpSpPr/>
        <p:nvPr/>
      </p:nvGrpSpPr>
      <p:grpSpPr>
        <a:xfrm>
          <a:off x="0" y="0"/>
          <a:ext cx="0" cy="0"/>
          <a:chOff x="0" y="0"/>
          <a:chExt cx="0" cy="0"/>
        </a:xfrm>
      </p:grpSpPr>
      <p:pic>
        <p:nvPicPr>
          <p:cNvPr id="62" name="pasted-image.jpg"/>
          <p:cNvPicPr>
            <a:picLocks noChangeAspect="1"/>
          </p:cNvPicPr>
          <p:nvPr/>
        </p:nvPicPr>
        <p:blipFill rotWithShape="1">
          <a:blip r:embed="rId2" cstate="print">
            <a:extLst>
              <a:ext uri="{28A0092B-C50C-407E-A947-70E740481C1C}">
                <a14:useLocalDpi xmlns:a14="http://schemas.microsoft.com/office/drawing/2010/main" val="0"/>
              </a:ext>
            </a:extLst>
          </a:blip>
          <a:srcRect l="19683" r="19870"/>
          <a:stretch/>
        </p:blipFill>
        <p:spPr>
          <a:xfrm>
            <a:off x="-14710" y="4484"/>
            <a:ext cx="6215310" cy="6853516"/>
          </a:xfrm>
          <a:prstGeom prst="rect">
            <a:avLst/>
          </a:prstGeom>
          <a:ln w="12700">
            <a:miter lim="400000"/>
          </a:ln>
        </p:spPr>
      </p:pic>
      <p:sp>
        <p:nvSpPr>
          <p:cNvPr id="63" name="Rectangle 62"/>
          <p:cNvSpPr/>
          <p:nvPr/>
        </p:nvSpPr>
        <p:spPr>
          <a:xfrm>
            <a:off x="0" y="-13853"/>
            <a:ext cx="6215310" cy="6871853"/>
          </a:xfrm>
          <a:prstGeom prst="rect">
            <a:avLst/>
          </a:prstGeom>
          <a:solidFill>
            <a:schemeClr val="accent2">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7" name="Pentagon 66"/>
          <p:cNvSpPr/>
          <p:nvPr/>
        </p:nvSpPr>
        <p:spPr>
          <a:xfrm>
            <a:off x="6212314" y="578981"/>
            <a:ext cx="1185657" cy="641298"/>
          </a:xfrm>
          <a:prstGeom prst="homePlat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72" name="Pentagon 71"/>
          <p:cNvSpPr/>
          <p:nvPr/>
        </p:nvSpPr>
        <p:spPr>
          <a:xfrm>
            <a:off x="6212314" y="1954531"/>
            <a:ext cx="1169399" cy="632502"/>
          </a:xfrm>
          <a:prstGeom prst="homePlat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77" name="Pentagon 76"/>
          <p:cNvSpPr/>
          <p:nvPr/>
        </p:nvSpPr>
        <p:spPr>
          <a:xfrm>
            <a:off x="6212314" y="3321285"/>
            <a:ext cx="1169399" cy="632502"/>
          </a:xfrm>
          <a:prstGeom prst="homePlat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81" name="Pentagon 80"/>
          <p:cNvSpPr/>
          <p:nvPr/>
        </p:nvSpPr>
        <p:spPr>
          <a:xfrm>
            <a:off x="6212314" y="4688038"/>
            <a:ext cx="1169399" cy="632502"/>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1" name="Content Placeholder 10"/>
          <p:cNvSpPr>
            <a:spLocks noGrp="1"/>
          </p:cNvSpPr>
          <p:nvPr>
            <p:ph sz="quarter" idx="10" hasCustomPrompt="1"/>
          </p:nvPr>
        </p:nvSpPr>
        <p:spPr>
          <a:xfrm>
            <a:off x="1324396" y="2964873"/>
            <a:ext cx="3591716" cy="914401"/>
          </a:xfrm>
        </p:spPr>
        <p:txBody>
          <a:bodyPr anchor="ctr">
            <a:noAutofit/>
          </a:bodyPr>
          <a:lstStyle>
            <a:lvl1pPr marL="0" indent="0" algn="ctr">
              <a:buNone/>
              <a:defRPr sz="2800">
                <a:solidFill>
                  <a:schemeClr val="bg1"/>
                </a:solidFill>
              </a:defRPr>
            </a:lvl1pPr>
            <a:lvl5pPr>
              <a:defRPr/>
            </a:lvl5pPr>
          </a:lstStyle>
          <a:p>
            <a:pPr lvl="0"/>
            <a:r>
              <a:rPr lang="en-US" dirty="0"/>
              <a:t>Agenda</a:t>
            </a:r>
          </a:p>
        </p:txBody>
      </p:sp>
      <p:sp>
        <p:nvSpPr>
          <p:cNvPr id="84" name="Content Placeholder 10"/>
          <p:cNvSpPr>
            <a:spLocks noGrp="1"/>
          </p:cNvSpPr>
          <p:nvPr>
            <p:ph sz="quarter" idx="11" hasCustomPrompt="1"/>
          </p:nvPr>
        </p:nvSpPr>
        <p:spPr>
          <a:xfrm>
            <a:off x="7750522" y="587306"/>
            <a:ext cx="4110084" cy="624648"/>
          </a:xfrm>
        </p:spPr>
        <p:txBody>
          <a:bodyPr anchor="ctr">
            <a:noAutofit/>
          </a:bodyPr>
          <a:lstStyle>
            <a:lvl1pPr marL="0" indent="0" algn="l">
              <a:buNone/>
              <a:defRPr sz="2400">
                <a:solidFill>
                  <a:schemeClr val="tx1"/>
                </a:solidFill>
              </a:defRPr>
            </a:lvl1pPr>
            <a:lvl5pPr>
              <a:defRPr/>
            </a:lvl5pPr>
          </a:lstStyle>
          <a:p>
            <a:pPr lvl="0"/>
            <a:r>
              <a:rPr lang="en-US" dirty="0"/>
              <a:t>Click add text</a:t>
            </a:r>
          </a:p>
        </p:txBody>
      </p:sp>
      <p:sp>
        <p:nvSpPr>
          <p:cNvPr id="85" name="Content Placeholder 10"/>
          <p:cNvSpPr>
            <a:spLocks noGrp="1"/>
          </p:cNvSpPr>
          <p:nvPr>
            <p:ph sz="quarter" idx="12" hasCustomPrompt="1"/>
          </p:nvPr>
        </p:nvSpPr>
        <p:spPr>
          <a:xfrm>
            <a:off x="6439087" y="723900"/>
            <a:ext cx="525798" cy="351460"/>
          </a:xfrm>
        </p:spPr>
        <p:txBody>
          <a:bodyPr anchor="ctr">
            <a:noAutofit/>
          </a:bodyPr>
          <a:lstStyle>
            <a:lvl1pPr marL="0" indent="0" algn="ctr">
              <a:buNone/>
              <a:defRPr sz="2400" b="1">
                <a:solidFill>
                  <a:schemeClr val="bg1"/>
                </a:solidFill>
              </a:defRPr>
            </a:lvl1pPr>
            <a:lvl5pPr>
              <a:defRPr/>
            </a:lvl5pPr>
          </a:lstStyle>
          <a:p>
            <a:pPr lvl="0"/>
            <a:r>
              <a:rPr lang="en-US" dirty="0"/>
              <a:t>01</a:t>
            </a:r>
          </a:p>
        </p:txBody>
      </p:sp>
      <p:sp>
        <p:nvSpPr>
          <p:cNvPr id="86" name="Content Placeholder 10"/>
          <p:cNvSpPr>
            <a:spLocks noGrp="1"/>
          </p:cNvSpPr>
          <p:nvPr>
            <p:ph sz="quarter" idx="13" hasCustomPrompt="1"/>
          </p:nvPr>
        </p:nvSpPr>
        <p:spPr>
          <a:xfrm>
            <a:off x="6425439" y="2095052"/>
            <a:ext cx="525798" cy="351460"/>
          </a:xfrm>
        </p:spPr>
        <p:txBody>
          <a:bodyPr anchor="ctr">
            <a:noAutofit/>
          </a:bodyPr>
          <a:lstStyle>
            <a:lvl1pPr marL="0" indent="0" algn="ctr">
              <a:buNone/>
              <a:defRPr sz="2400" b="1">
                <a:solidFill>
                  <a:schemeClr val="bg1"/>
                </a:solidFill>
              </a:defRPr>
            </a:lvl1pPr>
            <a:lvl5pPr>
              <a:defRPr/>
            </a:lvl5pPr>
          </a:lstStyle>
          <a:p>
            <a:pPr lvl="0"/>
            <a:r>
              <a:rPr lang="en-US" dirty="0"/>
              <a:t>02</a:t>
            </a:r>
          </a:p>
        </p:txBody>
      </p:sp>
      <p:sp>
        <p:nvSpPr>
          <p:cNvPr id="87" name="Content Placeholder 10"/>
          <p:cNvSpPr>
            <a:spLocks noGrp="1"/>
          </p:cNvSpPr>
          <p:nvPr>
            <p:ph sz="quarter" idx="14" hasCustomPrompt="1"/>
          </p:nvPr>
        </p:nvSpPr>
        <p:spPr>
          <a:xfrm>
            <a:off x="6425439" y="3461806"/>
            <a:ext cx="525798" cy="351460"/>
          </a:xfrm>
        </p:spPr>
        <p:txBody>
          <a:bodyPr anchor="ctr">
            <a:noAutofit/>
          </a:bodyPr>
          <a:lstStyle>
            <a:lvl1pPr marL="0" indent="0" algn="ctr">
              <a:buNone/>
              <a:defRPr sz="2400" b="1">
                <a:solidFill>
                  <a:schemeClr val="bg1"/>
                </a:solidFill>
              </a:defRPr>
            </a:lvl1pPr>
            <a:lvl5pPr>
              <a:defRPr/>
            </a:lvl5pPr>
          </a:lstStyle>
          <a:p>
            <a:pPr lvl="0"/>
            <a:r>
              <a:rPr lang="en-US" dirty="0"/>
              <a:t>03</a:t>
            </a:r>
          </a:p>
        </p:txBody>
      </p:sp>
      <p:sp>
        <p:nvSpPr>
          <p:cNvPr id="88" name="Content Placeholder 10"/>
          <p:cNvSpPr>
            <a:spLocks noGrp="1"/>
          </p:cNvSpPr>
          <p:nvPr>
            <p:ph sz="quarter" idx="15" hasCustomPrompt="1"/>
          </p:nvPr>
        </p:nvSpPr>
        <p:spPr>
          <a:xfrm>
            <a:off x="6425439" y="4828559"/>
            <a:ext cx="525798" cy="351460"/>
          </a:xfrm>
        </p:spPr>
        <p:txBody>
          <a:bodyPr anchor="ctr">
            <a:noAutofit/>
          </a:bodyPr>
          <a:lstStyle>
            <a:lvl1pPr marL="0" indent="0" algn="ctr">
              <a:buNone/>
              <a:defRPr sz="2400" b="1">
                <a:solidFill>
                  <a:schemeClr val="bg1"/>
                </a:solidFill>
              </a:defRPr>
            </a:lvl1pPr>
            <a:lvl5pPr>
              <a:defRPr/>
            </a:lvl5pPr>
          </a:lstStyle>
          <a:p>
            <a:pPr lvl="0"/>
            <a:r>
              <a:rPr lang="en-US" dirty="0"/>
              <a:t>04</a:t>
            </a:r>
          </a:p>
        </p:txBody>
      </p:sp>
      <p:sp>
        <p:nvSpPr>
          <p:cNvPr id="89" name="Content Placeholder 10"/>
          <p:cNvSpPr>
            <a:spLocks noGrp="1"/>
          </p:cNvSpPr>
          <p:nvPr>
            <p:ph sz="quarter" idx="16" hasCustomPrompt="1"/>
          </p:nvPr>
        </p:nvSpPr>
        <p:spPr>
          <a:xfrm>
            <a:off x="7736874" y="1958458"/>
            <a:ext cx="4110084" cy="624648"/>
          </a:xfrm>
        </p:spPr>
        <p:txBody>
          <a:bodyPr anchor="ctr">
            <a:noAutofit/>
          </a:bodyPr>
          <a:lstStyle>
            <a:lvl1pPr marL="0" indent="0" algn="l">
              <a:buNone/>
              <a:defRPr sz="2400">
                <a:solidFill>
                  <a:schemeClr val="tx1"/>
                </a:solidFill>
              </a:defRPr>
            </a:lvl1pPr>
            <a:lvl5pPr>
              <a:defRPr/>
            </a:lvl5pPr>
          </a:lstStyle>
          <a:p>
            <a:pPr lvl="0"/>
            <a:r>
              <a:rPr lang="en-US" dirty="0"/>
              <a:t>Click add text</a:t>
            </a:r>
          </a:p>
        </p:txBody>
      </p:sp>
      <p:sp>
        <p:nvSpPr>
          <p:cNvPr id="91" name="Content Placeholder 10"/>
          <p:cNvSpPr>
            <a:spLocks noGrp="1"/>
          </p:cNvSpPr>
          <p:nvPr>
            <p:ph sz="quarter" idx="17" hasCustomPrompt="1"/>
          </p:nvPr>
        </p:nvSpPr>
        <p:spPr>
          <a:xfrm>
            <a:off x="7736874" y="3325212"/>
            <a:ext cx="4110084" cy="624648"/>
          </a:xfrm>
        </p:spPr>
        <p:txBody>
          <a:bodyPr anchor="ctr">
            <a:noAutofit/>
          </a:bodyPr>
          <a:lstStyle>
            <a:lvl1pPr marL="0" indent="0" algn="l">
              <a:buNone/>
              <a:defRPr sz="2400">
                <a:solidFill>
                  <a:schemeClr val="tx1"/>
                </a:solidFill>
              </a:defRPr>
            </a:lvl1pPr>
            <a:lvl5pPr>
              <a:defRPr/>
            </a:lvl5pPr>
          </a:lstStyle>
          <a:p>
            <a:pPr lvl="0"/>
            <a:r>
              <a:rPr lang="en-US" dirty="0"/>
              <a:t>Click add text</a:t>
            </a:r>
          </a:p>
        </p:txBody>
      </p:sp>
      <p:sp>
        <p:nvSpPr>
          <p:cNvPr id="92" name="Content Placeholder 10"/>
          <p:cNvSpPr>
            <a:spLocks noGrp="1"/>
          </p:cNvSpPr>
          <p:nvPr>
            <p:ph sz="quarter" idx="18" hasCustomPrompt="1"/>
          </p:nvPr>
        </p:nvSpPr>
        <p:spPr>
          <a:xfrm>
            <a:off x="7736874" y="4691965"/>
            <a:ext cx="4110084" cy="624648"/>
          </a:xfrm>
        </p:spPr>
        <p:txBody>
          <a:bodyPr anchor="ctr">
            <a:noAutofit/>
          </a:bodyPr>
          <a:lstStyle>
            <a:lvl1pPr marL="0" indent="0" algn="l">
              <a:buNone/>
              <a:defRPr sz="2400">
                <a:solidFill>
                  <a:schemeClr val="tx1"/>
                </a:solidFill>
              </a:defRPr>
            </a:lvl1pPr>
            <a:lvl5pPr>
              <a:defRPr/>
            </a:lvl5pPr>
          </a:lstStyle>
          <a:p>
            <a:pPr lvl="0"/>
            <a:r>
              <a:rPr lang="en-US" dirty="0"/>
              <a:t>Click add text</a:t>
            </a:r>
          </a:p>
        </p:txBody>
      </p:sp>
      <p:sp>
        <p:nvSpPr>
          <p:cNvPr id="18" name="Rectangle: Rounded Corners 17">
            <a:extLst>
              <a:ext uri="{FF2B5EF4-FFF2-40B4-BE49-F238E27FC236}">
                <a16:creationId xmlns:a16="http://schemas.microsoft.com/office/drawing/2014/main" id="{89097DD5-8847-43DE-B3AE-BE5A64A94902}"/>
              </a:ext>
            </a:extLst>
          </p:cNvPr>
          <p:cNvSpPr/>
          <p:nvPr/>
        </p:nvSpPr>
        <p:spPr>
          <a:xfrm flipH="1">
            <a:off x="11037890" y="6196877"/>
            <a:ext cx="1149348" cy="656012"/>
          </a:xfrm>
          <a:prstGeom prst="roundRect">
            <a:avLst>
              <a:gd name="adj" fmla="val 0"/>
            </a:avLst>
          </a:prstGeom>
          <a:solidFill>
            <a:schemeClr val="bg1"/>
          </a:solidFill>
          <a:ln w="1905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19" name="Picture 18">
            <a:extLst>
              <a:ext uri="{FF2B5EF4-FFF2-40B4-BE49-F238E27FC236}">
                <a16:creationId xmlns:a16="http://schemas.microsoft.com/office/drawing/2014/main" id="{ED0CB488-30EA-4015-9174-1E0A80F1A15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695009" y="5850030"/>
            <a:ext cx="1418240" cy="1002859"/>
          </a:xfrm>
          <a:prstGeom prst="rect">
            <a:avLst/>
          </a:prstGeom>
        </p:spPr>
      </p:pic>
    </p:spTree>
    <p:extLst>
      <p:ext uri="{BB962C8B-B14F-4D97-AF65-F5344CB8AC3E}">
        <p14:creationId xmlns:p14="http://schemas.microsoft.com/office/powerpoint/2010/main" val="3684700069"/>
      </p:ext>
    </p:extLst>
  </p:cSld>
  <p:clrMapOvr>
    <a:masterClrMapping/>
  </p:clrMapOvr>
  <p:extLst mod="1">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Section breaker">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CDD35920-50C1-4782-9856-992F2694213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20279" y="5128616"/>
            <a:ext cx="2559043" cy="1809537"/>
          </a:xfrm>
          <a:prstGeom prst="rect">
            <a:avLst/>
          </a:prstGeom>
        </p:spPr>
      </p:pic>
      <p:sp>
        <p:nvSpPr>
          <p:cNvPr id="7" name="Freeform: Shape 6"/>
          <p:cNvSpPr/>
          <p:nvPr/>
        </p:nvSpPr>
        <p:spPr>
          <a:xfrm flipH="1">
            <a:off x="0" y="2034284"/>
            <a:ext cx="12192000" cy="1570232"/>
          </a:xfrm>
          <a:custGeom>
            <a:avLst/>
            <a:gdLst>
              <a:gd name="connsiteX0" fmla="*/ 0 w 12192000"/>
              <a:gd name="connsiteY0" fmla="*/ 0 h 1570232"/>
              <a:gd name="connsiteX1" fmla="*/ 10058950 w 12192000"/>
              <a:gd name="connsiteY1" fmla="*/ 0 h 1570232"/>
              <a:gd name="connsiteX2" fmla="*/ 10062651 w 12192000"/>
              <a:gd name="connsiteY2" fmla="*/ 36710 h 1570232"/>
              <a:gd name="connsiteX3" fmla="*/ 10842373 w 12192000"/>
              <a:gd name="connsiteY3" fmla="*/ 672200 h 1570232"/>
              <a:gd name="connsiteX4" fmla="*/ 11622095 w 12192000"/>
              <a:gd name="connsiteY4" fmla="*/ 36710 h 1570232"/>
              <a:gd name="connsiteX5" fmla="*/ 11625796 w 12192000"/>
              <a:gd name="connsiteY5" fmla="*/ 0 h 1570232"/>
              <a:gd name="connsiteX6" fmla="*/ 12192000 w 12192000"/>
              <a:gd name="connsiteY6" fmla="*/ 0 h 1570232"/>
              <a:gd name="connsiteX7" fmla="*/ 12192000 w 12192000"/>
              <a:gd name="connsiteY7" fmla="*/ 1570232 h 1570232"/>
              <a:gd name="connsiteX8" fmla="*/ 0 w 12192000"/>
              <a:gd name="connsiteY8" fmla="*/ 1570232 h 157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570232">
                <a:moveTo>
                  <a:pt x="0" y="0"/>
                </a:moveTo>
                <a:lnTo>
                  <a:pt x="10058950" y="0"/>
                </a:lnTo>
                <a:lnTo>
                  <a:pt x="10062651" y="36710"/>
                </a:lnTo>
                <a:cubicBezTo>
                  <a:pt x="10136865" y="399383"/>
                  <a:pt x="10457759" y="672200"/>
                  <a:pt x="10842373" y="672200"/>
                </a:cubicBezTo>
                <a:cubicBezTo>
                  <a:pt x="11226987" y="672200"/>
                  <a:pt x="11547881" y="399383"/>
                  <a:pt x="11622095" y="36710"/>
                </a:cubicBezTo>
                <a:lnTo>
                  <a:pt x="11625796" y="0"/>
                </a:lnTo>
                <a:lnTo>
                  <a:pt x="12192000" y="0"/>
                </a:lnTo>
                <a:lnTo>
                  <a:pt x="12192000" y="1570232"/>
                </a:lnTo>
                <a:lnTo>
                  <a:pt x="0" y="1570232"/>
                </a:lnTo>
                <a:close/>
              </a:path>
            </a:pathLst>
          </a:custGeom>
          <a:gradFill>
            <a:gsLst>
              <a:gs pos="0">
                <a:srgbClr val="052049"/>
              </a:gs>
              <a:gs pos="73000">
                <a:srgbClr val="1957A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8" name="Oval 7"/>
          <p:cNvSpPr/>
          <p:nvPr/>
        </p:nvSpPr>
        <p:spPr>
          <a:xfrm flipH="1">
            <a:off x="711199" y="1272168"/>
            <a:ext cx="1276856" cy="1276852"/>
          </a:xfrm>
          <a:prstGeom prst="ellipse">
            <a:avLst/>
          </a:prstGeom>
          <a:gradFill>
            <a:gsLst>
              <a:gs pos="0">
                <a:srgbClr val="052049"/>
              </a:gs>
              <a:gs pos="73000">
                <a:srgbClr val="1957A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1" name="Content Placeholder 59"/>
          <p:cNvSpPr>
            <a:spLocks noGrp="1"/>
          </p:cNvSpPr>
          <p:nvPr>
            <p:ph sz="quarter" idx="10" hasCustomPrompt="1"/>
          </p:nvPr>
        </p:nvSpPr>
        <p:spPr>
          <a:xfrm>
            <a:off x="3259212" y="2362200"/>
            <a:ext cx="5673576" cy="914400"/>
          </a:xfrm>
        </p:spPr>
        <p:txBody>
          <a:bodyPr anchor="ctr">
            <a:noAutofit/>
          </a:bodyPr>
          <a:lstStyle>
            <a:lvl1pPr marL="0" indent="0" algn="ctr">
              <a:buNone/>
              <a:defRPr sz="3200">
                <a:solidFill>
                  <a:schemeClr val="bg1"/>
                </a:solidFill>
                <a:effectLst/>
              </a:defRPr>
            </a:lvl1pPr>
          </a:lstStyle>
          <a:p>
            <a:pPr lvl="0"/>
            <a:r>
              <a:rPr lang="en-US" dirty="0"/>
              <a:t>Section Header</a:t>
            </a:r>
          </a:p>
        </p:txBody>
      </p:sp>
      <p:grpSp>
        <p:nvGrpSpPr>
          <p:cNvPr id="4" name="Group 4"/>
          <p:cNvGrpSpPr>
            <a:grpSpLocks noChangeAspect="1"/>
          </p:cNvGrpSpPr>
          <p:nvPr/>
        </p:nvGrpSpPr>
        <p:grpSpPr bwMode="auto">
          <a:xfrm>
            <a:off x="892045" y="1597544"/>
            <a:ext cx="915165" cy="626101"/>
            <a:chOff x="1322" y="702"/>
            <a:chExt cx="744" cy="509"/>
          </a:xfrm>
          <a:solidFill>
            <a:schemeClr val="bg1"/>
          </a:solidFill>
        </p:grpSpPr>
        <p:sp>
          <p:nvSpPr>
            <p:cNvPr id="9" name="Freeform 6"/>
            <p:cNvSpPr>
              <a:spLocks noEditPoints="1"/>
            </p:cNvSpPr>
            <p:nvPr/>
          </p:nvSpPr>
          <p:spPr bwMode="auto">
            <a:xfrm>
              <a:off x="1802" y="886"/>
              <a:ext cx="96" cy="103"/>
            </a:xfrm>
            <a:custGeom>
              <a:avLst/>
              <a:gdLst>
                <a:gd name="T0" fmla="*/ 208 w 478"/>
                <a:gd name="T1" fmla="*/ 245 h 518"/>
                <a:gd name="T2" fmla="*/ 166 w 478"/>
                <a:gd name="T3" fmla="*/ 266 h 518"/>
                <a:gd name="T4" fmla="*/ 136 w 478"/>
                <a:gd name="T5" fmla="*/ 303 h 518"/>
                <a:gd name="T6" fmla="*/ 125 w 478"/>
                <a:gd name="T7" fmla="*/ 350 h 518"/>
                <a:gd name="T8" fmla="*/ 136 w 478"/>
                <a:gd name="T9" fmla="*/ 398 h 518"/>
                <a:gd name="T10" fmla="*/ 166 w 478"/>
                <a:gd name="T11" fmla="*/ 435 h 518"/>
                <a:gd name="T12" fmla="*/ 208 w 478"/>
                <a:gd name="T13" fmla="*/ 455 h 518"/>
                <a:gd name="T14" fmla="*/ 257 w 478"/>
                <a:gd name="T15" fmla="*/ 455 h 518"/>
                <a:gd name="T16" fmla="*/ 300 w 478"/>
                <a:gd name="T17" fmla="*/ 435 h 518"/>
                <a:gd name="T18" fmla="*/ 330 w 478"/>
                <a:gd name="T19" fmla="*/ 398 h 518"/>
                <a:gd name="T20" fmla="*/ 340 w 478"/>
                <a:gd name="T21" fmla="*/ 350 h 518"/>
                <a:gd name="T22" fmla="*/ 330 w 478"/>
                <a:gd name="T23" fmla="*/ 303 h 518"/>
                <a:gd name="T24" fmla="*/ 300 w 478"/>
                <a:gd name="T25" fmla="*/ 266 h 518"/>
                <a:gd name="T26" fmla="*/ 257 w 478"/>
                <a:gd name="T27" fmla="*/ 245 h 518"/>
                <a:gd name="T28" fmla="*/ 81 w 478"/>
                <a:gd name="T29" fmla="*/ 0 h 518"/>
                <a:gd name="T30" fmla="*/ 209 w 478"/>
                <a:gd name="T31" fmla="*/ 184 h 518"/>
                <a:gd name="T32" fmla="*/ 256 w 478"/>
                <a:gd name="T33" fmla="*/ 184 h 518"/>
                <a:gd name="T34" fmla="*/ 299 w 478"/>
                <a:gd name="T35" fmla="*/ 196 h 518"/>
                <a:gd name="T36" fmla="*/ 443 w 478"/>
                <a:gd name="T37" fmla="*/ 49 h 518"/>
                <a:gd name="T38" fmla="*/ 369 w 478"/>
                <a:gd name="T39" fmla="*/ 254 h 518"/>
                <a:gd name="T40" fmla="*/ 392 w 478"/>
                <a:gd name="T41" fmla="*/ 298 h 518"/>
                <a:gd name="T42" fmla="*/ 400 w 478"/>
                <a:gd name="T43" fmla="*/ 350 h 518"/>
                <a:gd name="T44" fmla="*/ 386 w 478"/>
                <a:gd name="T45" fmla="*/ 415 h 518"/>
                <a:gd name="T46" fmla="*/ 351 w 478"/>
                <a:gd name="T47" fmla="*/ 469 h 518"/>
                <a:gd name="T48" fmla="*/ 298 w 478"/>
                <a:gd name="T49" fmla="*/ 506 h 518"/>
                <a:gd name="T50" fmla="*/ 233 w 478"/>
                <a:gd name="T51" fmla="*/ 518 h 518"/>
                <a:gd name="T52" fmla="*/ 168 w 478"/>
                <a:gd name="T53" fmla="*/ 506 h 518"/>
                <a:gd name="T54" fmla="*/ 115 w 478"/>
                <a:gd name="T55" fmla="*/ 469 h 518"/>
                <a:gd name="T56" fmla="*/ 78 w 478"/>
                <a:gd name="T57" fmla="*/ 415 h 518"/>
                <a:gd name="T58" fmla="*/ 66 w 478"/>
                <a:gd name="T59" fmla="*/ 350 h 518"/>
                <a:gd name="T60" fmla="*/ 77 w 478"/>
                <a:gd name="T61" fmla="*/ 289 h 518"/>
                <a:gd name="T62" fmla="*/ 108 w 478"/>
                <a:gd name="T63" fmla="*/ 238 h 518"/>
                <a:gd name="T64" fmla="*/ 40 w 478"/>
                <a:gd name="T65" fmla="*/ 1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8" h="518">
                  <a:moveTo>
                    <a:pt x="233" y="242"/>
                  </a:moveTo>
                  <a:lnTo>
                    <a:pt x="208" y="245"/>
                  </a:lnTo>
                  <a:lnTo>
                    <a:pt x="185" y="253"/>
                  </a:lnTo>
                  <a:lnTo>
                    <a:pt x="166" y="266"/>
                  </a:lnTo>
                  <a:lnTo>
                    <a:pt x="149" y="282"/>
                  </a:lnTo>
                  <a:lnTo>
                    <a:pt x="136" y="303"/>
                  </a:lnTo>
                  <a:lnTo>
                    <a:pt x="128" y="326"/>
                  </a:lnTo>
                  <a:lnTo>
                    <a:pt x="125" y="350"/>
                  </a:lnTo>
                  <a:lnTo>
                    <a:pt x="128" y="375"/>
                  </a:lnTo>
                  <a:lnTo>
                    <a:pt x="136" y="398"/>
                  </a:lnTo>
                  <a:lnTo>
                    <a:pt x="149" y="417"/>
                  </a:lnTo>
                  <a:lnTo>
                    <a:pt x="166" y="435"/>
                  </a:lnTo>
                  <a:lnTo>
                    <a:pt x="185" y="447"/>
                  </a:lnTo>
                  <a:lnTo>
                    <a:pt x="208" y="455"/>
                  </a:lnTo>
                  <a:lnTo>
                    <a:pt x="233" y="459"/>
                  </a:lnTo>
                  <a:lnTo>
                    <a:pt x="257" y="455"/>
                  </a:lnTo>
                  <a:lnTo>
                    <a:pt x="280" y="447"/>
                  </a:lnTo>
                  <a:lnTo>
                    <a:pt x="300" y="435"/>
                  </a:lnTo>
                  <a:lnTo>
                    <a:pt x="316" y="417"/>
                  </a:lnTo>
                  <a:lnTo>
                    <a:pt x="330" y="398"/>
                  </a:lnTo>
                  <a:lnTo>
                    <a:pt x="338" y="375"/>
                  </a:lnTo>
                  <a:lnTo>
                    <a:pt x="340" y="350"/>
                  </a:lnTo>
                  <a:lnTo>
                    <a:pt x="338" y="326"/>
                  </a:lnTo>
                  <a:lnTo>
                    <a:pt x="330" y="303"/>
                  </a:lnTo>
                  <a:lnTo>
                    <a:pt x="316" y="282"/>
                  </a:lnTo>
                  <a:lnTo>
                    <a:pt x="300" y="266"/>
                  </a:lnTo>
                  <a:lnTo>
                    <a:pt x="280" y="253"/>
                  </a:lnTo>
                  <a:lnTo>
                    <a:pt x="257" y="245"/>
                  </a:lnTo>
                  <a:lnTo>
                    <a:pt x="233" y="242"/>
                  </a:lnTo>
                  <a:close/>
                  <a:moveTo>
                    <a:pt x="81" y="0"/>
                  </a:moveTo>
                  <a:lnTo>
                    <a:pt x="185" y="189"/>
                  </a:lnTo>
                  <a:lnTo>
                    <a:pt x="209" y="184"/>
                  </a:lnTo>
                  <a:lnTo>
                    <a:pt x="233" y="182"/>
                  </a:lnTo>
                  <a:lnTo>
                    <a:pt x="256" y="184"/>
                  </a:lnTo>
                  <a:lnTo>
                    <a:pt x="278" y="189"/>
                  </a:lnTo>
                  <a:lnTo>
                    <a:pt x="299" y="196"/>
                  </a:lnTo>
                  <a:lnTo>
                    <a:pt x="406" y="23"/>
                  </a:lnTo>
                  <a:lnTo>
                    <a:pt x="443" y="49"/>
                  </a:lnTo>
                  <a:lnTo>
                    <a:pt x="478" y="79"/>
                  </a:lnTo>
                  <a:lnTo>
                    <a:pt x="369" y="254"/>
                  </a:lnTo>
                  <a:lnTo>
                    <a:pt x="383" y="276"/>
                  </a:lnTo>
                  <a:lnTo>
                    <a:pt x="392" y="298"/>
                  </a:lnTo>
                  <a:lnTo>
                    <a:pt x="398" y="324"/>
                  </a:lnTo>
                  <a:lnTo>
                    <a:pt x="400" y="350"/>
                  </a:lnTo>
                  <a:lnTo>
                    <a:pt x="397" y="384"/>
                  </a:lnTo>
                  <a:lnTo>
                    <a:pt x="386" y="415"/>
                  </a:lnTo>
                  <a:lnTo>
                    <a:pt x="372" y="444"/>
                  </a:lnTo>
                  <a:lnTo>
                    <a:pt x="351" y="469"/>
                  </a:lnTo>
                  <a:lnTo>
                    <a:pt x="326" y="490"/>
                  </a:lnTo>
                  <a:lnTo>
                    <a:pt x="298" y="506"/>
                  </a:lnTo>
                  <a:lnTo>
                    <a:pt x="266" y="515"/>
                  </a:lnTo>
                  <a:lnTo>
                    <a:pt x="233" y="518"/>
                  </a:lnTo>
                  <a:lnTo>
                    <a:pt x="199" y="515"/>
                  </a:lnTo>
                  <a:lnTo>
                    <a:pt x="168" y="506"/>
                  </a:lnTo>
                  <a:lnTo>
                    <a:pt x="140" y="490"/>
                  </a:lnTo>
                  <a:lnTo>
                    <a:pt x="115" y="469"/>
                  </a:lnTo>
                  <a:lnTo>
                    <a:pt x="94" y="444"/>
                  </a:lnTo>
                  <a:lnTo>
                    <a:pt x="78" y="415"/>
                  </a:lnTo>
                  <a:lnTo>
                    <a:pt x="69" y="384"/>
                  </a:lnTo>
                  <a:lnTo>
                    <a:pt x="66" y="350"/>
                  </a:lnTo>
                  <a:lnTo>
                    <a:pt x="68" y="319"/>
                  </a:lnTo>
                  <a:lnTo>
                    <a:pt x="77" y="289"/>
                  </a:lnTo>
                  <a:lnTo>
                    <a:pt x="91" y="262"/>
                  </a:lnTo>
                  <a:lnTo>
                    <a:pt x="108" y="238"/>
                  </a:lnTo>
                  <a:lnTo>
                    <a:pt x="0" y="43"/>
                  </a:lnTo>
                  <a:lnTo>
                    <a:pt x="40" y="18"/>
                  </a:lnTo>
                  <a:lnTo>
                    <a:pt x="8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Freeform 7"/>
            <p:cNvSpPr>
              <a:spLocks noEditPoints="1"/>
            </p:cNvSpPr>
            <p:nvPr/>
          </p:nvSpPr>
          <p:spPr bwMode="auto">
            <a:xfrm>
              <a:off x="1909" y="702"/>
              <a:ext cx="114" cy="157"/>
            </a:xfrm>
            <a:custGeom>
              <a:avLst/>
              <a:gdLst>
                <a:gd name="T0" fmla="*/ 379 w 569"/>
                <a:gd name="T1" fmla="*/ 63 h 787"/>
                <a:gd name="T2" fmla="*/ 335 w 569"/>
                <a:gd name="T3" fmla="*/ 85 h 787"/>
                <a:gd name="T4" fmla="*/ 306 w 569"/>
                <a:gd name="T5" fmla="*/ 121 h 787"/>
                <a:gd name="T6" fmla="*/ 296 w 569"/>
                <a:gd name="T7" fmla="*/ 168 h 787"/>
                <a:gd name="T8" fmla="*/ 306 w 569"/>
                <a:gd name="T9" fmla="*/ 216 h 787"/>
                <a:gd name="T10" fmla="*/ 335 w 569"/>
                <a:gd name="T11" fmla="*/ 253 h 787"/>
                <a:gd name="T12" fmla="*/ 379 w 569"/>
                <a:gd name="T13" fmla="*/ 274 h 787"/>
                <a:gd name="T14" fmla="*/ 427 w 569"/>
                <a:gd name="T15" fmla="*/ 274 h 787"/>
                <a:gd name="T16" fmla="*/ 469 w 569"/>
                <a:gd name="T17" fmla="*/ 253 h 787"/>
                <a:gd name="T18" fmla="*/ 499 w 569"/>
                <a:gd name="T19" fmla="*/ 216 h 787"/>
                <a:gd name="T20" fmla="*/ 510 w 569"/>
                <a:gd name="T21" fmla="*/ 168 h 787"/>
                <a:gd name="T22" fmla="*/ 499 w 569"/>
                <a:gd name="T23" fmla="*/ 121 h 787"/>
                <a:gd name="T24" fmla="*/ 469 w 569"/>
                <a:gd name="T25" fmla="*/ 85 h 787"/>
                <a:gd name="T26" fmla="*/ 427 w 569"/>
                <a:gd name="T27" fmla="*/ 63 h 787"/>
                <a:gd name="T28" fmla="*/ 402 w 569"/>
                <a:gd name="T29" fmla="*/ 0 h 787"/>
                <a:gd name="T30" fmla="*/ 467 w 569"/>
                <a:gd name="T31" fmla="*/ 14 h 787"/>
                <a:gd name="T32" fmla="*/ 521 w 569"/>
                <a:gd name="T33" fmla="*/ 49 h 787"/>
                <a:gd name="T34" fmla="*/ 557 w 569"/>
                <a:gd name="T35" fmla="*/ 103 h 787"/>
                <a:gd name="T36" fmla="*/ 569 w 569"/>
                <a:gd name="T37" fmla="*/ 168 h 787"/>
                <a:gd name="T38" fmla="*/ 557 w 569"/>
                <a:gd name="T39" fmla="*/ 233 h 787"/>
                <a:gd name="T40" fmla="*/ 521 w 569"/>
                <a:gd name="T41" fmla="*/ 287 h 787"/>
                <a:gd name="T42" fmla="*/ 467 w 569"/>
                <a:gd name="T43" fmla="*/ 324 h 787"/>
                <a:gd name="T44" fmla="*/ 402 w 569"/>
                <a:gd name="T45" fmla="*/ 336 h 787"/>
                <a:gd name="T46" fmla="*/ 356 w 569"/>
                <a:gd name="T47" fmla="*/ 331 h 787"/>
                <a:gd name="T48" fmla="*/ 38 w 569"/>
                <a:gd name="T49" fmla="*/ 760 h 787"/>
                <a:gd name="T50" fmla="*/ 280 w 569"/>
                <a:gd name="T51" fmla="*/ 282 h 787"/>
                <a:gd name="T52" fmla="*/ 247 w 569"/>
                <a:gd name="T53" fmla="*/ 230 h 787"/>
                <a:gd name="T54" fmla="*/ 235 w 569"/>
                <a:gd name="T55" fmla="*/ 168 h 787"/>
                <a:gd name="T56" fmla="*/ 249 w 569"/>
                <a:gd name="T57" fmla="*/ 103 h 787"/>
                <a:gd name="T58" fmla="*/ 284 w 569"/>
                <a:gd name="T59" fmla="*/ 49 h 787"/>
                <a:gd name="T60" fmla="*/ 338 w 569"/>
                <a:gd name="T61" fmla="*/ 14 h 787"/>
                <a:gd name="T62" fmla="*/ 402 w 569"/>
                <a:gd name="T63" fmla="*/ 0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9" h="787">
                  <a:moveTo>
                    <a:pt x="402" y="61"/>
                  </a:moveTo>
                  <a:lnTo>
                    <a:pt x="379" y="63"/>
                  </a:lnTo>
                  <a:lnTo>
                    <a:pt x="356" y="72"/>
                  </a:lnTo>
                  <a:lnTo>
                    <a:pt x="335" y="85"/>
                  </a:lnTo>
                  <a:lnTo>
                    <a:pt x="318" y="101"/>
                  </a:lnTo>
                  <a:lnTo>
                    <a:pt x="306" y="121"/>
                  </a:lnTo>
                  <a:lnTo>
                    <a:pt x="298" y="144"/>
                  </a:lnTo>
                  <a:lnTo>
                    <a:pt x="296" y="168"/>
                  </a:lnTo>
                  <a:lnTo>
                    <a:pt x="298" y="193"/>
                  </a:lnTo>
                  <a:lnTo>
                    <a:pt x="306" y="216"/>
                  </a:lnTo>
                  <a:lnTo>
                    <a:pt x="318" y="236"/>
                  </a:lnTo>
                  <a:lnTo>
                    <a:pt x="335" y="253"/>
                  </a:lnTo>
                  <a:lnTo>
                    <a:pt x="356" y="265"/>
                  </a:lnTo>
                  <a:lnTo>
                    <a:pt x="379" y="274"/>
                  </a:lnTo>
                  <a:lnTo>
                    <a:pt x="402" y="277"/>
                  </a:lnTo>
                  <a:lnTo>
                    <a:pt x="427" y="274"/>
                  </a:lnTo>
                  <a:lnTo>
                    <a:pt x="450" y="265"/>
                  </a:lnTo>
                  <a:lnTo>
                    <a:pt x="469" y="253"/>
                  </a:lnTo>
                  <a:lnTo>
                    <a:pt x="486" y="236"/>
                  </a:lnTo>
                  <a:lnTo>
                    <a:pt x="499" y="216"/>
                  </a:lnTo>
                  <a:lnTo>
                    <a:pt x="507" y="193"/>
                  </a:lnTo>
                  <a:lnTo>
                    <a:pt x="510" y="168"/>
                  </a:lnTo>
                  <a:lnTo>
                    <a:pt x="507" y="144"/>
                  </a:lnTo>
                  <a:lnTo>
                    <a:pt x="499" y="121"/>
                  </a:lnTo>
                  <a:lnTo>
                    <a:pt x="486" y="101"/>
                  </a:lnTo>
                  <a:lnTo>
                    <a:pt x="469" y="85"/>
                  </a:lnTo>
                  <a:lnTo>
                    <a:pt x="450" y="72"/>
                  </a:lnTo>
                  <a:lnTo>
                    <a:pt x="427" y="63"/>
                  </a:lnTo>
                  <a:lnTo>
                    <a:pt x="402" y="61"/>
                  </a:lnTo>
                  <a:close/>
                  <a:moveTo>
                    <a:pt x="402" y="0"/>
                  </a:moveTo>
                  <a:lnTo>
                    <a:pt x="436" y="3"/>
                  </a:lnTo>
                  <a:lnTo>
                    <a:pt x="467" y="14"/>
                  </a:lnTo>
                  <a:lnTo>
                    <a:pt x="496" y="29"/>
                  </a:lnTo>
                  <a:lnTo>
                    <a:pt x="521" y="49"/>
                  </a:lnTo>
                  <a:lnTo>
                    <a:pt x="541" y="74"/>
                  </a:lnTo>
                  <a:lnTo>
                    <a:pt x="557" y="103"/>
                  </a:lnTo>
                  <a:lnTo>
                    <a:pt x="566" y="135"/>
                  </a:lnTo>
                  <a:lnTo>
                    <a:pt x="569" y="168"/>
                  </a:lnTo>
                  <a:lnTo>
                    <a:pt x="566" y="203"/>
                  </a:lnTo>
                  <a:lnTo>
                    <a:pt x="557" y="233"/>
                  </a:lnTo>
                  <a:lnTo>
                    <a:pt x="541" y="262"/>
                  </a:lnTo>
                  <a:lnTo>
                    <a:pt x="521" y="287"/>
                  </a:lnTo>
                  <a:lnTo>
                    <a:pt x="496" y="308"/>
                  </a:lnTo>
                  <a:lnTo>
                    <a:pt x="467" y="324"/>
                  </a:lnTo>
                  <a:lnTo>
                    <a:pt x="436" y="333"/>
                  </a:lnTo>
                  <a:lnTo>
                    <a:pt x="402" y="336"/>
                  </a:lnTo>
                  <a:lnTo>
                    <a:pt x="379" y="335"/>
                  </a:lnTo>
                  <a:lnTo>
                    <a:pt x="356" y="331"/>
                  </a:lnTo>
                  <a:lnTo>
                    <a:pt x="74" y="787"/>
                  </a:lnTo>
                  <a:lnTo>
                    <a:pt x="38" y="760"/>
                  </a:lnTo>
                  <a:lnTo>
                    <a:pt x="0" y="735"/>
                  </a:lnTo>
                  <a:lnTo>
                    <a:pt x="280" y="282"/>
                  </a:lnTo>
                  <a:lnTo>
                    <a:pt x="260" y="257"/>
                  </a:lnTo>
                  <a:lnTo>
                    <a:pt x="247" y="230"/>
                  </a:lnTo>
                  <a:lnTo>
                    <a:pt x="239" y="200"/>
                  </a:lnTo>
                  <a:lnTo>
                    <a:pt x="235" y="168"/>
                  </a:lnTo>
                  <a:lnTo>
                    <a:pt x="239" y="135"/>
                  </a:lnTo>
                  <a:lnTo>
                    <a:pt x="249" y="103"/>
                  </a:lnTo>
                  <a:lnTo>
                    <a:pt x="264" y="74"/>
                  </a:lnTo>
                  <a:lnTo>
                    <a:pt x="284" y="49"/>
                  </a:lnTo>
                  <a:lnTo>
                    <a:pt x="309" y="29"/>
                  </a:lnTo>
                  <a:lnTo>
                    <a:pt x="338" y="14"/>
                  </a:lnTo>
                  <a:lnTo>
                    <a:pt x="369" y="3"/>
                  </a:lnTo>
                  <a:lnTo>
                    <a:pt x="40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 name="Freeform 8"/>
            <p:cNvSpPr>
              <a:spLocks noEditPoints="1"/>
            </p:cNvSpPr>
            <p:nvPr/>
          </p:nvSpPr>
          <p:spPr bwMode="auto">
            <a:xfrm>
              <a:off x="1322" y="744"/>
              <a:ext cx="472" cy="282"/>
            </a:xfrm>
            <a:custGeom>
              <a:avLst/>
              <a:gdLst>
                <a:gd name="T0" fmla="*/ 1519 w 2361"/>
                <a:gd name="T1" fmla="*/ 1158 h 1410"/>
                <a:gd name="T2" fmla="*/ 1480 w 2361"/>
                <a:gd name="T3" fmla="*/ 1242 h 1410"/>
                <a:gd name="T4" fmla="*/ 1519 w 2361"/>
                <a:gd name="T5" fmla="*/ 1327 h 1410"/>
                <a:gd name="T6" fmla="*/ 1611 w 2361"/>
                <a:gd name="T7" fmla="*/ 1347 h 1410"/>
                <a:gd name="T8" fmla="*/ 1683 w 2361"/>
                <a:gd name="T9" fmla="*/ 1290 h 1410"/>
                <a:gd name="T10" fmla="*/ 1683 w 2361"/>
                <a:gd name="T11" fmla="*/ 1195 h 1410"/>
                <a:gd name="T12" fmla="*/ 1611 w 2361"/>
                <a:gd name="T13" fmla="*/ 1137 h 1410"/>
                <a:gd name="T14" fmla="*/ 120 w 2361"/>
                <a:gd name="T15" fmla="*/ 824 h 1410"/>
                <a:gd name="T16" fmla="*/ 63 w 2361"/>
                <a:gd name="T17" fmla="*/ 896 h 1410"/>
                <a:gd name="T18" fmla="*/ 83 w 2361"/>
                <a:gd name="T19" fmla="*/ 989 h 1410"/>
                <a:gd name="T20" fmla="*/ 167 w 2361"/>
                <a:gd name="T21" fmla="*/ 1029 h 1410"/>
                <a:gd name="T22" fmla="*/ 251 w 2361"/>
                <a:gd name="T23" fmla="*/ 989 h 1410"/>
                <a:gd name="T24" fmla="*/ 272 w 2361"/>
                <a:gd name="T25" fmla="*/ 896 h 1410"/>
                <a:gd name="T26" fmla="*/ 215 w 2361"/>
                <a:gd name="T27" fmla="*/ 824 h 1410"/>
                <a:gd name="T28" fmla="*/ 1049 w 2361"/>
                <a:gd name="T29" fmla="*/ 243 h 1410"/>
                <a:gd name="T30" fmla="*/ 977 w 2361"/>
                <a:gd name="T31" fmla="*/ 301 h 1410"/>
                <a:gd name="T32" fmla="*/ 977 w 2361"/>
                <a:gd name="T33" fmla="*/ 396 h 1410"/>
                <a:gd name="T34" fmla="*/ 1049 w 2361"/>
                <a:gd name="T35" fmla="*/ 454 h 1410"/>
                <a:gd name="T36" fmla="*/ 1141 w 2361"/>
                <a:gd name="T37" fmla="*/ 433 h 1410"/>
                <a:gd name="T38" fmla="*/ 1181 w 2361"/>
                <a:gd name="T39" fmla="*/ 348 h 1410"/>
                <a:gd name="T40" fmla="*/ 1141 w 2361"/>
                <a:gd name="T41" fmla="*/ 265 h 1410"/>
                <a:gd name="T42" fmla="*/ 2122 w 2361"/>
                <a:gd name="T43" fmla="*/ 60 h 1410"/>
                <a:gd name="T44" fmla="*/ 2039 w 2361"/>
                <a:gd name="T45" fmla="*/ 101 h 1410"/>
                <a:gd name="T46" fmla="*/ 2018 w 2361"/>
                <a:gd name="T47" fmla="*/ 193 h 1410"/>
                <a:gd name="T48" fmla="*/ 2075 w 2361"/>
                <a:gd name="T49" fmla="*/ 265 h 1410"/>
                <a:gd name="T50" fmla="*/ 2169 w 2361"/>
                <a:gd name="T51" fmla="*/ 265 h 1410"/>
                <a:gd name="T52" fmla="*/ 2226 w 2361"/>
                <a:gd name="T53" fmla="*/ 193 h 1410"/>
                <a:gd name="T54" fmla="*/ 2206 w 2361"/>
                <a:gd name="T55" fmla="*/ 101 h 1410"/>
                <a:gd name="T56" fmla="*/ 2122 w 2361"/>
                <a:gd name="T57" fmla="*/ 60 h 1410"/>
                <a:gd name="T58" fmla="*/ 2216 w 2361"/>
                <a:gd name="T59" fmla="*/ 29 h 1410"/>
                <a:gd name="T60" fmla="*/ 2286 w 2361"/>
                <a:gd name="T61" fmla="*/ 134 h 1410"/>
                <a:gd name="T62" fmla="*/ 2264 w 2361"/>
                <a:gd name="T63" fmla="*/ 258 h 1410"/>
                <a:gd name="T64" fmla="*/ 2282 w 2361"/>
                <a:gd name="T65" fmla="*/ 539 h 1410"/>
                <a:gd name="T66" fmla="*/ 2106 w 2361"/>
                <a:gd name="T67" fmla="*/ 336 h 1410"/>
                <a:gd name="T68" fmla="*/ 1742 w 2361"/>
                <a:gd name="T69" fmla="*/ 1181 h 1410"/>
                <a:gd name="T70" fmla="*/ 1740 w 2361"/>
                <a:gd name="T71" fmla="*/ 1308 h 1410"/>
                <a:gd name="T72" fmla="*/ 1651 w 2361"/>
                <a:gd name="T73" fmla="*/ 1398 h 1410"/>
                <a:gd name="T74" fmla="*/ 1522 w 2361"/>
                <a:gd name="T75" fmla="*/ 1398 h 1410"/>
                <a:gd name="T76" fmla="*/ 1433 w 2361"/>
                <a:gd name="T77" fmla="*/ 1308 h 1410"/>
                <a:gd name="T78" fmla="*/ 1431 w 2361"/>
                <a:gd name="T79" fmla="*/ 1180 h 1410"/>
                <a:gd name="T80" fmla="*/ 1102 w 2361"/>
                <a:gd name="T81" fmla="*/ 514 h 1410"/>
                <a:gd name="T82" fmla="*/ 988 w 2361"/>
                <a:gd name="T83" fmla="*/ 492 h 1410"/>
                <a:gd name="T84" fmla="*/ 334 w 2361"/>
                <a:gd name="T85" fmla="*/ 922 h 1410"/>
                <a:gd name="T86" fmla="*/ 285 w 2361"/>
                <a:gd name="T87" fmla="*/ 1041 h 1410"/>
                <a:gd name="T88" fmla="*/ 167 w 2361"/>
                <a:gd name="T89" fmla="*/ 1090 h 1410"/>
                <a:gd name="T90" fmla="*/ 49 w 2361"/>
                <a:gd name="T91" fmla="*/ 1041 h 1410"/>
                <a:gd name="T92" fmla="*/ 0 w 2361"/>
                <a:gd name="T93" fmla="*/ 922 h 1410"/>
                <a:gd name="T94" fmla="*/ 49 w 2361"/>
                <a:gd name="T95" fmla="*/ 803 h 1410"/>
                <a:gd name="T96" fmla="*/ 167 w 2361"/>
                <a:gd name="T97" fmla="*/ 753 h 1410"/>
                <a:gd name="T98" fmla="*/ 280 w 2361"/>
                <a:gd name="T99" fmla="*/ 797 h 1410"/>
                <a:gd name="T100" fmla="*/ 910 w 2361"/>
                <a:gd name="T101" fmla="*/ 315 h 1410"/>
                <a:gd name="T102" fmla="*/ 981 w 2361"/>
                <a:gd name="T103" fmla="*/ 209 h 1410"/>
                <a:gd name="T104" fmla="*/ 1107 w 2361"/>
                <a:gd name="T105" fmla="*/ 184 h 1410"/>
                <a:gd name="T106" fmla="*/ 1213 w 2361"/>
                <a:gd name="T107" fmla="*/ 254 h 1410"/>
                <a:gd name="T108" fmla="*/ 1239 w 2361"/>
                <a:gd name="T109" fmla="*/ 378 h 1410"/>
                <a:gd name="T110" fmla="*/ 1541 w 2361"/>
                <a:gd name="T111" fmla="*/ 1081 h 1410"/>
                <a:gd name="T112" fmla="*/ 1633 w 2361"/>
                <a:gd name="T113" fmla="*/ 1081 h 1410"/>
                <a:gd name="T114" fmla="*/ 1965 w 2361"/>
                <a:gd name="T115" fmla="*/ 224 h 1410"/>
                <a:gd name="T116" fmla="*/ 1968 w 2361"/>
                <a:gd name="T117" fmla="*/ 103 h 1410"/>
                <a:gd name="T118" fmla="*/ 2057 w 2361"/>
                <a:gd name="T119" fmla="*/ 13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61" h="1410">
                  <a:moveTo>
                    <a:pt x="1586" y="1134"/>
                  </a:moveTo>
                  <a:lnTo>
                    <a:pt x="1561" y="1137"/>
                  </a:lnTo>
                  <a:lnTo>
                    <a:pt x="1540" y="1146"/>
                  </a:lnTo>
                  <a:lnTo>
                    <a:pt x="1519" y="1158"/>
                  </a:lnTo>
                  <a:lnTo>
                    <a:pt x="1502" y="1174"/>
                  </a:lnTo>
                  <a:lnTo>
                    <a:pt x="1490" y="1195"/>
                  </a:lnTo>
                  <a:lnTo>
                    <a:pt x="1482" y="1218"/>
                  </a:lnTo>
                  <a:lnTo>
                    <a:pt x="1480" y="1242"/>
                  </a:lnTo>
                  <a:lnTo>
                    <a:pt x="1482" y="1267"/>
                  </a:lnTo>
                  <a:lnTo>
                    <a:pt x="1490" y="1290"/>
                  </a:lnTo>
                  <a:lnTo>
                    <a:pt x="1502" y="1309"/>
                  </a:lnTo>
                  <a:lnTo>
                    <a:pt x="1519" y="1327"/>
                  </a:lnTo>
                  <a:lnTo>
                    <a:pt x="1540" y="1339"/>
                  </a:lnTo>
                  <a:lnTo>
                    <a:pt x="1561" y="1347"/>
                  </a:lnTo>
                  <a:lnTo>
                    <a:pt x="1586" y="1351"/>
                  </a:lnTo>
                  <a:lnTo>
                    <a:pt x="1611" y="1347"/>
                  </a:lnTo>
                  <a:lnTo>
                    <a:pt x="1633" y="1339"/>
                  </a:lnTo>
                  <a:lnTo>
                    <a:pt x="1653" y="1327"/>
                  </a:lnTo>
                  <a:lnTo>
                    <a:pt x="1670" y="1309"/>
                  </a:lnTo>
                  <a:lnTo>
                    <a:pt x="1683" y="1290"/>
                  </a:lnTo>
                  <a:lnTo>
                    <a:pt x="1691" y="1267"/>
                  </a:lnTo>
                  <a:lnTo>
                    <a:pt x="1693" y="1242"/>
                  </a:lnTo>
                  <a:lnTo>
                    <a:pt x="1691" y="1218"/>
                  </a:lnTo>
                  <a:lnTo>
                    <a:pt x="1683" y="1195"/>
                  </a:lnTo>
                  <a:lnTo>
                    <a:pt x="1670" y="1174"/>
                  </a:lnTo>
                  <a:lnTo>
                    <a:pt x="1653" y="1158"/>
                  </a:lnTo>
                  <a:lnTo>
                    <a:pt x="1633" y="1146"/>
                  </a:lnTo>
                  <a:lnTo>
                    <a:pt x="1611" y="1137"/>
                  </a:lnTo>
                  <a:lnTo>
                    <a:pt x="1586" y="1134"/>
                  </a:lnTo>
                  <a:close/>
                  <a:moveTo>
                    <a:pt x="167" y="814"/>
                  </a:moveTo>
                  <a:lnTo>
                    <a:pt x="142" y="816"/>
                  </a:lnTo>
                  <a:lnTo>
                    <a:pt x="120" y="824"/>
                  </a:lnTo>
                  <a:lnTo>
                    <a:pt x="100" y="837"/>
                  </a:lnTo>
                  <a:lnTo>
                    <a:pt x="83" y="854"/>
                  </a:lnTo>
                  <a:lnTo>
                    <a:pt x="70" y="875"/>
                  </a:lnTo>
                  <a:lnTo>
                    <a:pt x="63" y="896"/>
                  </a:lnTo>
                  <a:lnTo>
                    <a:pt x="60" y="922"/>
                  </a:lnTo>
                  <a:lnTo>
                    <a:pt x="63" y="947"/>
                  </a:lnTo>
                  <a:lnTo>
                    <a:pt x="70" y="970"/>
                  </a:lnTo>
                  <a:lnTo>
                    <a:pt x="83" y="989"/>
                  </a:lnTo>
                  <a:lnTo>
                    <a:pt x="100" y="1006"/>
                  </a:lnTo>
                  <a:lnTo>
                    <a:pt x="120" y="1019"/>
                  </a:lnTo>
                  <a:lnTo>
                    <a:pt x="142" y="1027"/>
                  </a:lnTo>
                  <a:lnTo>
                    <a:pt x="167" y="1029"/>
                  </a:lnTo>
                  <a:lnTo>
                    <a:pt x="192" y="1027"/>
                  </a:lnTo>
                  <a:lnTo>
                    <a:pt x="215" y="1019"/>
                  </a:lnTo>
                  <a:lnTo>
                    <a:pt x="234" y="1006"/>
                  </a:lnTo>
                  <a:lnTo>
                    <a:pt x="251" y="989"/>
                  </a:lnTo>
                  <a:lnTo>
                    <a:pt x="264" y="970"/>
                  </a:lnTo>
                  <a:lnTo>
                    <a:pt x="272" y="947"/>
                  </a:lnTo>
                  <a:lnTo>
                    <a:pt x="274" y="922"/>
                  </a:lnTo>
                  <a:lnTo>
                    <a:pt x="272" y="896"/>
                  </a:lnTo>
                  <a:lnTo>
                    <a:pt x="264" y="875"/>
                  </a:lnTo>
                  <a:lnTo>
                    <a:pt x="251" y="854"/>
                  </a:lnTo>
                  <a:lnTo>
                    <a:pt x="234" y="837"/>
                  </a:lnTo>
                  <a:lnTo>
                    <a:pt x="215" y="824"/>
                  </a:lnTo>
                  <a:lnTo>
                    <a:pt x="192" y="816"/>
                  </a:lnTo>
                  <a:lnTo>
                    <a:pt x="167" y="814"/>
                  </a:lnTo>
                  <a:close/>
                  <a:moveTo>
                    <a:pt x="1074" y="241"/>
                  </a:moveTo>
                  <a:lnTo>
                    <a:pt x="1049" y="243"/>
                  </a:lnTo>
                  <a:lnTo>
                    <a:pt x="1026" y="252"/>
                  </a:lnTo>
                  <a:lnTo>
                    <a:pt x="1007" y="265"/>
                  </a:lnTo>
                  <a:lnTo>
                    <a:pt x="990" y="281"/>
                  </a:lnTo>
                  <a:lnTo>
                    <a:pt x="977" y="301"/>
                  </a:lnTo>
                  <a:lnTo>
                    <a:pt x="969" y="324"/>
                  </a:lnTo>
                  <a:lnTo>
                    <a:pt x="966" y="348"/>
                  </a:lnTo>
                  <a:lnTo>
                    <a:pt x="969" y="373"/>
                  </a:lnTo>
                  <a:lnTo>
                    <a:pt x="977" y="396"/>
                  </a:lnTo>
                  <a:lnTo>
                    <a:pt x="990" y="416"/>
                  </a:lnTo>
                  <a:lnTo>
                    <a:pt x="1007" y="433"/>
                  </a:lnTo>
                  <a:lnTo>
                    <a:pt x="1026" y="446"/>
                  </a:lnTo>
                  <a:lnTo>
                    <a:pt x="1049" y="454"/>
                  </a:lnTo>
                  <a:lnTo>
                    <a:pt x="1074" y="457"/>
                  </a:lnTo>
                  <a:lnTo>
                    <a:pt x="1098" y="454"/>
                  </a:lnTo>
                  <a:lnTo>
                    <a:pt x="1120" y="446"/>
                  </a:lnTo>
                  <a:lnTo>
                    <a:pt x="1141" y="433"/>
                  </a:lnTo>
                  <a:lnTo>
                    <a:pt x="1157" y="416"/>
                  </a:lnTo>
                  <a:lnTo>
                    <a:pt x="1169" y="396"/>
                  </a:lnTo>
                  <a:lnTo>
                    <a:pt x="1178" y="373"/>
                  </a:lnTo>
                  <a:lnTo>
                    <a:pt x="1181" y="348"/>
                  </a:lnTo>
                  <a:lnTo>
                    <a:pt x="1178" y="324"/>
                  </a:lnTo>
                  <a:lnTo>
                    <a:pt x="1169" y="301"/>
                  </a:lnTo>
                  <a:lnTo>
                    <a:pt x="1157" y="281"/>
                  </a:lnTo>
                  <a:lnTo>
                    <a:pt x="1141" y="265"/>
                  </a:lnTo>
                  <a:lnTo>
                    <a:pt x="1120" y="252"/>
                  </a:lnTo>
                  <a:lnTo>
                    <a:pt x="1098" y="243"/>
                  </a:lnTo>
                  <a:lnTo>
                    <a:pt x="1074" y="241"/>
                  </a:lnTo>
                  <a:close/>
                  <a:moveTo>
                    <a:pt x="2122" y="60"/>
                  </a:moveTo>
                  <a:lnTo>
                    <a:pt x="2098" y="63"/>
                  </a:lnTo>
                  <a:lnTo>
                    <a:pt x="2075" y="71"/>
                  </a:lnTo>
                  <a:lnTo>
                    <a:pt x="2056" y="84"/>
                  </a:lnTo>
                  <a:lnTo>
                    <a:pt x="2039" y="101"/>
                  </a:lnTo>
                  <a:lnTo>
                    <a:pt x="2026" y="121"/>
                  </a:lnTo>
                  <a:lnTo>
                    <a:pt x="2018" y="143"/>
                  </a:lnTo>
                  <a:lnTo>
                    <a:pt x="2015" y="169"/>
                  </a:lnTo>
                  <a:lnTo>
                    <a:pt x="2018" y="193"/>
                  </a:lnTo>
                  <a:lnTo>
                    <a:pt x="2026" y="216"/>
                  </a:lnTo>
                  <a:lnTo>
                    <a:pt x="2039" y="236"/>
                  </a:lnTo>
                  <a:lnTo>
                    <a:pt x="2056" y="252"/>
                  </a:lnTo>
                  <a:lnTo>
                    <a:pt x="2075" y="265"/>
                  </a:lnTo>
                  <a:lnTo>
                    <a:pt x="2098" y="274"/>
                  </a:lnTo>
                  <a:lnTo>
                    <a:pt x="2122" y="276"/>
                  </a:lnTo>
                  <a:lnTo>
                    <a:pt x="2147" y="274"/>
                  </a:lnTo>
                  <a:lnTo>
                    <a:pt x="2169" y="265"/>
                  </a:lnTo>
                  <a:lnTo>
                    <a:pt x="2190" y="252"/>
                  </a:lnTo>
                  <a:lnTo>
                    <a:pt x="2206" y="236"/>
                  </a:lnTo>
                  <a:lnTo>
                    <a:pt x="2218" y="216"/>
                  </a:lnTo>
                  <a:lnTo>
                    <a:pt x="2226" y="193"/>
                  </a:lnTo>
                  <a:lnTo>
                    <a:pt x="2230" y="169"/>
                  </a:lnTo>
                  <a:lnTo>
                    <a:pt x="2226" y="143"/>
                  </a:lnTo>
                  <a:lnTo>
                    <a:pt x="2218" y="121"/>
                  </a:lnTo>
                  <a:lnTo>
                    <a:pt x="2206" y="101"/>
                  </a:lnTo>
                  <a:lnTo>
                    <a:pt x="2190" y="84"/>
                  </a:lnTo>
                  <a:lnTo>
                    <a:pt x="2169" y="71"/>
                  </a:lnTo>
                  <a:lnTo>
                    <a:pt x="2147" y="63"/>
                  </a:lnTo>
                  <a:lnTo>
                    <a:pt x="2122" y="60"/>
                  </a:lnTo>
                  <a:close/>
                  <a:moveTo>
                    <a:pt x="2122" y="0"/>
                  </a:moveTo>
                  <a:lnTo>
                    <a:pt x="2156" y="4"/>
                  </a:lnTo>
                  <a:lnTo>
                    <a:pt x="2188" y="13"/>
                  </a:lnTo>
                  <a:lnTo>
                    <a:pt x="2216" y="29"/>
                  </a:lnTo>
                  <a:lnTo>
                    <a:pt x="2240" y="50"/>
                  </a:lnTo>
                  <a:lnTo>
                    <a:pt x="2260" y="75"/>
                  </a:lnTo>
                  <a:lnTo>
                    <a:pt x="2276" y="103"/>
                  </a:lnTo>
                  <a:lnTo>
                    <a:pt x="2286" y="134"/>
                  </a:lnTo>
                  <a:lnTo>
                    <a:pt x="2290" y="169"/>
                  </a:lnTo>
                  <a:lnTo>
                    <a:pt x="2286" y="201"/>
                  </a:lnTo>
                  <a:lnTo>
                    <a:pt x="2277" y="230"/>
                  </a:lnTo>
                  <a:lnTo>
                    <a:pt x="2264" y="258"/>
                  </a:lnTo>
                  <a:lnTo>
                    <a:pt x="2244" y="283"/>
                  </a:lnTo>
                  <a:lnTo>
                    <a:pt x="2361" y="495"/>
                  </a:lnTo>
                  <a:lnTo>
                    <a:pt x="2322" y="515"/>
                  </a:lnTo>
                  <a:lnTo>
                    <a:pt x="2282" y="539"/>
                  </a:lnTo>
                  <a:lnTo>
                    <a:pt x="2167" y="330"/>
                  </a:lnTo>
                  <a:lnTo>
                    <a:pt x="2144" y="335"/>
                  </a:lnTo>
                  <a:lnTo>
                    <a:pt x="2122" y="337"/>
                  </a:lnTo>
                  <a:lnTo>
                    <a:pt x="2106" y="336"/>
                  </a:lnTo>
                  <a:lnTo>
                    <a:pt x="2091" y="333"/>
                  </a:lnTo>
                  <a:lnTo>
                    <a:pt x="1711" y="1130"/>
                  </a:lnTo>
                  <a:lnTo>
                    <a:pt x="1728" y="1154"/>
                  </a:lnTo>
                  <a:lnTo>
                    <a:pt x="1742" y="1181"/>
                  </a:lnTo>
                  <a:lnTo>
                    <a:pt x="1750" y="1211"/>
                  </a:lnTo>
                  <a:lnTo>
                    <a:pt x="1753" y="1242"/>
                  </a:lnTo>
                  <a:lnTo>
                    <a:pt x="1750" y="1276"/>
                  </a:lnTo>
                  <a:lnTo>
                    <a:pt x="1740" y="1308"/>
                  </a:lnTo>
                  <a:lnTo>
                    <a:pt x="1725" y="1337"/>
                  </a:lnTo>
                  <a:lnTo>
                    <a:pt x="1705" y="1361"/>
                  </a:lnTo>
                  <a:lnTo>
                    <a:pt x="1680" y="1382"/>
                  </a:lnTo>
                  <a:lnTo>
                    <a:pt x="1651" y="1398"/>
                  </a:lnTo>
                  <a:lnTo>
                    <a:pt x="1620" y="1407"/>
                  </a:lnTo>
                  <a:lnTo>
                    <a:pt x="1586" y="1410"/>
                  </a:lnTo>
                  <a:lnTo>
                    <a:pt x="1552" y="1407"/>
                  </a:lnTo>
                  <a:lnTo>
                    <a:pt x="1522" y="1398"/>
                  </a:lnTo>
                  <a:lnTo>
                    <a:pt x="1493" y="1382"/>
                  </a:lnTo>
                  <a:lnTo>
                    <a:pt x="1468" y="1361"/>
                  </a:lnTo>
                  <a:lnTo>
                    <a:pt x="1448" y="1337"/>
                  </a:lnTo>
                  <a:lnTo>
                    <a:pt x="1433" y="1308"/>
                  </a:lnTo>
                  <a:lnTo>
                    <a:pt x="1423" y="1276"/>
                  </a:lnTo>
                  <a:lnTo>
                    <a:pt x="1419" y="1242"/>
                  </a:lnTo>
                  <a:lnTo>
                    <a:pt x="1423" y="1210"/>
                  </a:lnTo>
                  <a:lnTo>
                    <a:pt x="1431" y="1180"/>
                  </a:lnTo>
                  <a:lnTo>
                    <a:pt x="1445" y="1153"/>
                  </a:lnTo>
                  <a:lnTo>
                    <a:pt x="1464" y="1129"/>
                  </a:lnTo>
                  <a:lnTo>
                    <a:pt x="1130" y="507"/>
                  </a:lnTo>
                  <a:lnTo>
                    <a:pt x="1102" y="514"/>
                  </a:lnTo>
                  <a:lnTo>
                    <a:pt x="1074" y="516"/>
                  </a:lnTo>
                  <a:lnTo>
                    <a:pt x="1043" y="514"/>
                  </a:lnTo>
                  <a:lnTo>
                    <a:pt x="1015" y="506"/>
                  </a:lnTo>
                  <a:lnTo>
                    <a:pt x="988" y="492"/>
                  </a:lnTo>
                  <a:lnTo>
                    <a:pt x="965" y="475"/>
                  </a:lnTo>
                  <a:lnTo>
                    <a:pt x="327" y="875"/>
                  </a:lnTo>
                  <a:lnTo>
                    <a:pt x="333" y="898"/>
                  </a:lnTo>
                  <a:lnTo>
                    <a:pt x="334" y="922"/>
                  </a:lnTo>
                  <a:lnTo>
                    <a:pt x="331" y="956"/>
                  </a:lnTo>
                  <a:lnTo>
                    <a:pt x="320" y="987"/>
                  </a:lnTo>
                  <a:lnTo>
                    <a:pt x="306" y="1015"/>
                  </a:lnTo>
                  <a:lnTo>
                    <a:pt x="285" y="1041"/>
                  </a:lnTo>
                  <a:lnTo>
                    <a:pt x="260" y="1061"/>
                  </a:lnTo>
                  <a:lnTo>
                    <a:pt x="232" y="1077"/>
                  </a:lnTo>
                  <a:lnTo>
                    <a:pt x="201" y="1086"/>
                  </a:lnTo>
                  <a:lnTo>
                    <a:pt x="167" y="1090"/>
                  </a:lnTo>
                  <a:lnTo>
                    <a:pt x="133" y="1086"/>
                  </a:lnTo>
                  <a:lnTo>
                    <a:pt x="102" y="1077"/>
                  </a:lnTo>
                  <a:lnTo>
                    <a:pt x="74" y="1061"/>
                  </a:lnTo>
                  <a:lnTo>
                    <a:pt x="49" y="1041"/>
                  </a:lnTo>
                  <a:lnTo>
                    <a:pt x="28" y="1015"/>
                  </a:lnTo>
                  <a:lnTo>
                    <a:pt x="14" y="987"/>
                  </a:lnTo>
                  <a:lnTo>
                    <a:pt x="3" y="956"/>
                  </a:lnTo>
                  <a:lnTo>
                    <a:pt x="0" y="922"/>
                  </a:lnTo>
                  <a:lnTo>
                    <a:pt x="3" y="887"/>
                  </a:lnTo>
                  <a:lnTo>
                    <a:pt x="14" y="856"/>
                  </a:lnTo>
                  <a:lnTo>
                    <a:pt x="28" y="828"/>
                  </a:lnTo>
                  <a:lnTo>
                    <a:pt x="49" y="803"/>
                  </a:lnTo>
                  <a:lnTo>
                    <a:pt x="74" y="782"/>
                  </a:lnTo>
                  <a:lnTo>
                    <a:pt x="102" y="767"/>
                  </a:lnTo>
                  <a:lnTo>
                    <a:pt x="133" y="757"/>
                  </a:lnTo>
                  <a:lnTo>
                    <a:pt x="167" y="753"/>
                  </a:lnTo>
                  <a:lnTo>
                    <a:pt x="199" y="757"/>
                  </a:lnTo>
                  <a:lnTo>
                    <a:pt x="228" y="765"/>
                  </a:lnTo>
                  <a:lnTo>
                    <a:pt x="256" y="779"/>
                  </a:lnTo>
                  <a:lnTo>
                    <a:pt x="280" y="797"/>
                  </a:lnTo>
                  <a:lnTo>
                    <a:pt x="914" y="399"/>
                  </a:lnTo>
                  <a:lnTo>
                    <a:pt x="908" y="375"/>
                  </a:lnTo>
                  <a:lnTo>
                    <a:pt x="907" y="348"/>
                  </a:lnTo>
                  <a:lnTo>
                    <a:pt x="910" y="315"/>
                  </a:lnTo>
                  <a:lnTo>
                    <a:pt x="919" y="283"/>
                  </a:lnTo>
                  <a:lnTo>
                    <a:pt x="935" y="254"/>
                  </a:lnTo>
                  <a:lnTo>
                    <a:pt x="956" y="229"/>
                  </a:lnTo>
                  <a:lnTo>
                    <a:pt x="981" y="209"/>
                  </a:lnTo>
                  <a:lnTo>
                    <a:pt x="1009" y="194"/>
                  </a:lnTo>
                  <a:lnTo>
                    <a:pt x="1040" y="184"/>
                  </a:lnTo>
                  <a:lnTo>
                    <a:pt x="1074" y="180"/>
                  </a:lnTo>
                  <a:lnTo>
                    <a:pt x="1107" y="184"/>
                  </a:lnTo>
                  <a:lnTo>
                    <a:pt x="1139" y="194"/>
                  </a:lnTo>
                  <a:lnTo>
                    <a:pt x="1167" y="209"/>
                  </a:lnTo>
                  <a:lnTo>
                    <a:pt x="1192" y="229"/>
                  </a:lnTo>
                  <a:lnTo>
                    <a:pt x="1213" y="254"/>
                  </a:lnTo>
                  <a:lnTo>
                    <a:pt x="1227" y="283"/>
                  </a:lnTo>
                  <a:lnTo>
                    <a:pt x="1238" y="315"/>
                  </a:lnTo>
                  <a:lnTo>
                    <a:pt x="1241" y="348"/>
                  </a:lnTo>
                  <a:lnTo>
                    <a:pt x="1239" y="378"/>
                  </a:lnTo>
                  <a:lnTo>
                    <a:pt x="1231" y="405"/>
                  </a:lnTo>
                  <a:lnTo>
                    <a:pt x="1219" y="431"/>
                  </a:lnTo>
                  <a:lnTo>
                    <a:pt x="1205" y="454"/>
                  </a:lnTo>
                  <a:lnTo>
                    <a:pt x="1541" y="1081"/>
                  </a:lnTo>
                  <a:lnTo>
                    <a:pt x="1564" y="1076"/>
                  </a:lnTo>
                  <a:lnTo>
                    <a:pt x="1586" y="1074"/>
                  </a:lnTo>
                  <a:lnTo>
                    <a:pt x="1610" y="1076"/>
                  </a:lnTo>
                  <a:lnTo>
                    <a:pt x="1633" y="1081"/>
                  </a:lnTo>
                  <a:lnTo>
                    <a:pt x="2009" y="292"/>
                  </a:lnTo>
                  <a:lnTo>
                    <a:pt x="1991" y="272"/>
                  </a:lnTo>
                  <a:lnTo>
                    <a:pt x="1976" y="249"/>
                  </a:lnTo>
                  <a:lnTo>
                    <a:pt x="1965" y="224"/>
                  </a:lnTo>
                  <a:lnTo>
                    <a:pt x="1958" y="197"/>
                  </a:lnTo>
                  <a:lnTo>
                    <a:pt x="1955" y="169"/>
                  </a:lnTo>
                  <a:lnTo>
                    <a:pt x="1958" y="134"/>
                  </a:lnTo>
                  <a:lnTo>
                    <a:pt x="1968" y="103"/>
                  </a:lnTo>
                  <a:lnTo>
                    <a:pt x="1984" y="75"/>
                  </a:lnTo>
                  <a:lnTo>
                    <a:pt x="2005" y="50"/>
                  </a:lnTo>
                  <a:lnTo>
                    <a:pt x="2028" y="29"/>
                  </a:lnTo>
                  <a:lnTo>
                    <a:pt x="2057" y="13"/>
                  </a:lnTo>
                  <a:lnTo>
                    <a:pt x="2089" y="4"/>
                  </a:lnTo>
                  <a:lnTo>
                    <a:pt x="21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 name="Freeform 9"/>
            <p:cNvSpPr>
              <a:spLocks noEditPoints="1"/>
            </p:cNvSpPr>
            <p:nvPr/>
          </p:nvSpPr>
          <p:spPr bwMode="auto">
            <a:xfrm>
              <a:off x="1729" y="840"/>
              <a:ext cx="337" cy="371"/>
            </a:xfrm>
            <a:custGeom>
              <a:avLst/>
              <a:gdLst>
                <a:gd name="T0" fmla="*/ 463 w 1685"/>
                <a:gd name="T1" fmla="*/ 167 h 1853"/>
                <a:gd name="T2" fmla="*/ 334 w 1685"/>
                <a:gd name="T3" fmla="*/ 227 h 1853"/>
                <a:gd name="T4" fmla="*/ 231 w 1685"/>
                <a:gd name="T5" fmla="*/ 329 h 1853"/>
                <a:gd name="T6" fmla="*/ 170 w 1685"/>
                <a:gd name="T7" fmla="*/ 455 h 1853"/>
                <a:gd name="T8" fmla="*/ 153 w 1685"/>
                <a:gd name="T9" fmla="*/ 592 h 1853"/>
                <a:gd name="T10" fmla="*/ 181 w 1685"/>
                <a:gd name="T11" fmla="*/ 729 h 1853"/>
                <a:gd name="T12" fmla="*/ 255 w 1685"/>
                <a:gd name="T13" fmla="*/ 853 h 1853"/>
                <a:gd name="T14" fmla="*/ 366 w 1685"/>
                <a:gd name="T15" fmla="*/ 943 h 1853"/>
                <a:gd name="T16" fmla="*/ 497 w 1685"/>
                <a:gd name="T17" fmla="*/ 990 h 1853"/>
                <a:gd name="T18" fmla="*/ 634 w 1685"/>
                <a:gd name="T19" fmla="*/ 992 h 1853"/>
                <a:gd name="T20" fmla="*/ 767 w 1685"/>
                <a:gd name="T21" fmla="*/ 949 h 1853"/>
                <a:gd name="T22" fmla="*/ 882 w 1685"/>
                <a:gd name="T23" fmla="*/ 860 h 1853"/>
                <a:gd name="T24" fmla="*/ 957 w 1685"/>
                <a:gd name="T25" fmla="*/ 740 h 1853"/>
                <a:gd name="T26" fmla="*/ 990 w 1685"/>
                <a:gd name="T27" fmla="*/ 605 h 1853"/>
                <a:gd name="T28" fmla="*/ 976 w 1685"/>
                <a:gd name="T29" fmla="*/ 466 h 1853"/>
                <a:gd name="T30" fmla="*/ 917 w 1685"/>
                <a:gd name="T31" fmla="*/ 337 h 1853"/>
                <a:gd name="T32" fmla="*/ 816 w 1685"/>
                <a:gd name="T33" fmla="*/ 232 h 1853"/>
                <a:gd name="T34" fmla="*/ 691 w 1685"/>
                <a:gd name="T35" fmla="*/ 170 h 1853"/>
                <a:gd name="T36" fmla="*/ 554 w 1685"/>
                <a:gd name="T37" fmla="*/ 154 h 1853"/>
                <a:gd name="T38" fmla="*/ 665 w 1685"/>
                <a:gd name="T39" fmla="*/ 8 h 1853"/>
                <a:gd name="T40" fmla="*/ 822 w 1685"/>
                <a:gd name="T41" fmla="*/ 59 h 1853"/>
                <a:gd name="T42" fmla="*/ 962 w 1685"/>
                <a:gd name="T43" fmla="*/ 155 h 1853"/>
                <a:gd name="T44" fmla="*/ 1067 w 1685"/>
                <a:gd name="T45" fmla="*/ 290 h 1853"/>
                <a:gd name="T46" fmla="*/ 1128 w 1685"/>
                <a:gd name="T47" fmla="*/ 444 h 1853"/>
                <a:gd name="T48" fmla="*/ 1141 w 1685"/>
                <a:gd name="T49" fmla="*/ 606 h 1853"/>
                <a:gd name="T50" fmla="*/ 1109 w 1685"/>
                <a:gd name="T51" fmla="*/ 765 h 1853"/>
                <a:gd name="T52" fmla="*/ 1034 w 1685"/>
                <a:gd name="T53" fmla="*/ 910 h 1853"/>
                <a:gd name="T54" fmla="*/ 1679 w 1685"/>
                <a:gd name="T55" fmla="*/ 1743 h 1853"/>
                <a:gd name="T56" fmla="*/ 1682 w 1685"/>
                <a:gd name="T57" fmla="*/ 1800 h 1853"/>
                <a:gd name="T58" fmla="*/ 1643 w 1685"/>
                <a:gd name="T59" fmla="*/ 1845 h 1853"/>
                <a:gd name="T60" fmla="*/ 1587 w 1685"/>
                <a:gd name="T61" fmla="*/ 1848 h 1853"/>
                <a:gd name="T62" fmla="*/ 885 w 1685"/>
                <a:gd name="T63" fmla="*/ 1054 h 1853"/>
                <a:gd name="T64" fmla="*/ 735 w 1685"/>
                <a:gd name="T65" fmla="*/ 1125 h 1853"/>
                <a:gd name="T66" fmla="*/ 576 w 1685"/>
                <a:gd name="T67" fmla="*/ 1149 h 1853"/>
                <a:gd name="T68" fmla="*/ 417 w 1685"/>
                <a:gd name="T69" fmla="*/ 1129 h 1853"/>
                <a:gd name="T70" fmla="*/ 268 w 1685"/>
                <a:gd name="T71" fmla="*/ 1062 h 1853"/>
                <a:gd name="T72" fmla="*/ 140 w 1685"/>
                <a:gd name="T73" fmla="*/ 952 h 1853"/>
                <a:gd name="T74" fmla="*/ 48 w 1685"/>
                <a:gd name="T75" fmla="*/ 807 h 1853"/>
                <a:gd name="T76" fmla="*/ 5 w 1685"/>
                <a:gd name="T77" fmla="*/ 646 h 1853"/>
                <a:gd name="T78" fmla="*/ 8 w 1685"/>
                <a:gd name="T79" fmla="*/ 481 h 1853"/>
                <a:gd name="T80" fmla="*/ 58 w 1685"/>
                <a:gd name="T81" fmla="*/ 322 h 1853"/>
                <a:gd name="T82" fmla="*/ 154 w 1685"/>
                <a:gd name="T83" fmla="*/ 182 h 1853"/>
                <a:gd name="T84" fmla="*/ 290 w 1685"/>
                <a:gd name="T85" fmla="*/ 74 h 1853"/>
                <a:gd name="T86" fmla="*/ 447 w 1685"/>
                <a:gd name="T87" fmla="*/ 14 h 1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85" h="1853">
                  <a:moveTo>
                    <a:pt x="554" y="154"/>
                  </a:moveTo>
                  <a:lnTo>
                    <a:pt x="508" y="157"/>
                  </a:lnTo>
                  <a:lnTo>
                    <a:pt x="463" y="167"/>
                  </a:lnTo>
                  <a:lnTo>
                    <a:pt x="418" y="181"/>
                  </a:lnTo>
                  <a:lnTo>
                    <a:pt x="375" y="202"/>
                  </a:lnTo>
                  <a:lnTo>
                    <a:pt x="334" y="227"/>
                  </a:lnTo>
                  <a:lnTo>
                    <a:pt x="296" y="257"/>
                  </a:lnTo>
                  <a:lnTo>
                    <a:pt x="260" y="291"/>
                  </a:lnTo>
                  <a:lnTo>
                    <a:pt x="231" y="329"/>
                  </a:lnTo>
                  <a:lnTo>
                    <a:pt x="205" y="369"/>
                  </a:lnTo>
                  <a:lnTo>
                    <a:pt x="184" y="411"/>
                  </a:lnTo>
                  <a:lnTo>
                    <a:pt x="170" y="455"/>
                  </a:lnTo>
                  <a:lnTo>
                    <a:pt x="158" y="500"/>
                  </a:lnTo>
                  <a:lnTo>
                    <a:pt x="153" y="546"/>
                  </a:lnTo>
                  <a:lnTo>
                    <a:pt x="153" y="592"/>
                  </a:lnTo>
                  <a:lnTo>
                    <a:pt x="157" y="639"/>
                  </a:lnTo>
                  <a:lnTo>
                    <a:pt x="166" y="685"/>
                  </a:lnTo>
                  <a:lnTo>
                    <a:pt x="181" y="729"/>
                  </a:lnTo>
                  <a:lnTo>
                    <a:pt x="200" y="773"/>
                  </a:lnTo>
                  <a:lnTo>
                    <a:pt x="225" y="814"/>
                  </a:lnTo>
                  <a:lnTo>
                    <a:pt x="255" y="853"/>
                  </a:lnTo>
                  <a:lnTo>
                    <a:pt x="289" y="888"/>
                  </a:lnTo>
                  <a:lnTo>
                    <a:pt x="326" y="918"/>
                  </a:lnTo>
                  <a:lnTo>
                    <a:pt x="366" y="943"/>
                  </a:lnTo>
                  <a:lnTo>
                    <a:pt x="408" y="964"/>
                  </a:lnTo>
                  <a:lnTo>
                    <a:pt x="451" y="980"/>
                  </a:lnTo>
                  <a:lnTo>
                    <a:pt x="497" y="990"/>
                  </a:lnTo>
                  <a:lnTo>
                    <a:pt x="542" y="996"/>
                  </a:lnTo>
                  <a:lnTo>
                    <a:pt x="589" y="997"/>
                  </a:lnTo>
                  <a:lnTo>
                    <a:pt x="634" y="992"/>
                  </a:lnTo>
                  <a:lnTo>
                    <a:pt x="680" y="983"/>
                  </a:lnTo>
                  <a:lnTo>
                    <a:pt x="724" y="968"/>
                  </a:lnTo>
                  <a:lnTo>
                    <a:pt x="767" y="949"/>
                  </a:lnTo>
                  <a:lnTo>
                    <a:pt x="808" y="924"/>
                  </a:lnTo>
                  <a:lnTo>
                    <a:pt x="847" y="894"/>
                  </a:lnTo>
                  <a:lnTo>
                    <a:pt x="882" y="860"/>
                  </a:lnTo>
                  <a:lnTo>
                    <a:pt x="912" y="822"/>
                  </a:lnTo>
                  <a:lnTo>
                    <a:pt x="937" y="782"/>
                  </a:lnTo>
                  <a:lnTo>
                    <a:pt x="957" y="740"/>
                  </a:lnTo>
                  <a:lnTo>
                    <a:pt x="973" y="695"/>
                  </a:lnTo>
                  <a:lnTo>
                    <a:pt x="984" y="650"/>
                  </a:lnTo>
                  <a:lnTo>
                    <a:pt x="990" y="605"/>
                  </a:lnTo>
                  <a:lnTo>
                    <a:pt x="990" y="558"/>
                  </a:lnTo>
                  <a:lnTo>
                    <a:pt x="985" y="512"/>
                  </a:lnTo>
                  <a:lnTo>
                    <a:pt x="976" y="466"/>
                  </a:lnTo>
                  <a:lnTo>
                    <a:pt x="962" y="422"/>
                  </a:lnTo>
                  <a:lnTo>
                    <a:pt x="942" y="378"/>
                  </a:lnTo>
                  <a:lnTo>
                    <a:pt x="917" y="337"/>
                  </a:lnTo>
                  <a:lnTo>
                    <a:pt x="888" y="298"/>
                  </a:lnTo>
                  <a:lnTo>
                    <a:pt x="854" y="262"/>
                  </a:lnTo>
                  <a:lnTo>
                    <a:pt x="816" y="232"/>
                  </a:lnTo>
                  <a:lnTo>
                    <a:pt x="776" y="206"/>
                  </a:lnTo>
                  <a:lnTo>
                    <a:pt x="734" y="186"/>
                  </a:lnTo>
                  <a:lnTo>
                    <a:pt x="691" y="170"/>
                  </a:lnTo>
                  <a:lnTo>
                    <a:pt x="646" y="159"/>
                  </a:lnTo>
                  <a:lnTo>
                    <a:pt x="600" y="154"/>
                  </a:lnTo>
                  <a:lnTo>
                    <a:pt x="554" y="154"/>
                  </a:lnTo>
                  <a:close/>
                  <a:moveTo>
                    <a:pt x="556" y="0"/>
                  </a:moveTo>
                  <a:lnTo>
                    <a:pt x="610" y="2"/>
                  </a:lnTo>
                  <a:lnTo>
                    <a:pt x="665" y="8"/>
                  </a:lnTo>
                  <a:lnTo>
                    <a:pt x="718" y="20"/>
                  </a:lnTo>
                  <a:lnTo>
                    <a:pt x="771" y="37"/>
                  </a:lnTo>
                  <a:lnTo>
                    <a:pt x="822" y="59"/>
                  </a:lnTo>
                  <a:lnTo>
                    <a:pt x="871" y="85"/>
                  </a:lnTo>
                  <a:lnTo>
                    <a:pt x="917" y="118"/>
                  </a:lnTo>
                  <a:lnTo>
                    <a:pt x="962" y="155"/>
                  </a:lnTo>
                  <a:lnTo>
                    <a:pt x="1001" y="197"/>
                  </a:lnTo>
                  <a:lnTo>
                    <a:pt x="1038" y="243"/>
                  </a:lnTo>
                  <a:lnTo>
                    <a:pt x="1067" y="290"/>
                  </a:lnTo>
                  <a:lnTo>
                    <a:pt x="1092" y="340"/>
                  </a:lnTo>
                  <a:lnTo>
                    <a:pt x="1113" y="392"/>
                  </a:lnTo>
                  <a:lnTo>
                    <a:pt x="1128" y="444"/>
                  </a:lnTo>
                  <a:lnTo>
                    <a:pt x="1137" y="497"/>
                  </a:lnTo>
                  <a:lnTo>
                    <a:pt x="1141" y="551"/>
                  </a:lnTo>
                  <a:lnTo>
                    <a:pt x="1141" y="606"/>
                  </a:lnTo>
                  <a:lnTo>
                    <a:pt x="1135" y="660"/>
                  </a:lnTo>
                  <a:lnTo>
                    <a:pt x="1125" y="712"/>
                  </a:lnTo>
                  <a:lnTo>
                    <a:pt x="1109" y="765"/>
                  </a:lnTo>
                  <a:lnTo>
                    <a:pt x="1090" y="815"/>
                  </a:lnTo>
                  <a:lnTo>
                    <a:pt x="1065" y="864"/>
                  </a:lnTo>
                  <a:lnTo>
                    <a:pt x="1034" y="910"/>
                  </a:lnTo>
                  <a:lnTo>
                    <a:pt x="1000" y="955"/>
                  </a:lnTo>
                  <a:lnTo>
                    <a:pt x="1667" y="1726"/>
                  </a:lnTo>
                  <a:lnTo>
                    <a:pt x="1679" y="1743"/>
                  </a:lnTo>
                  <a:lnTo>
                    <a:pt x="1684" y="1763"/>
                  </a:lnTo>
                  <a:lnTo>
                    <a:pt x="1685" y="1782"/>
                  </a:lnTo>
                  <a:lnTo>
                    <a:pt x="1682" y="1800"/>
                  </a:lnTo>
                  <a:lnTo>
                    <a:pt x="1674" y="1819"/>
                  </a:lnTo>
                  <a:lnTo>
                    <a:pt x="1660" y="1833"/>
                  </a:lnTo>
                  <a:lnTo>
                    <a:pt x="1643" y="1845"/>
                  </a:lnTo>
                  <a:lnTo>
                    <a:pt x="1624" y="1852"/>
                  </a:lnTo>
                  <a:lnTo>
                    <a:pt x="1605" y="1853"/>
                  </a:lnTo>
                  <a:lnTo>
                    <a:pt x="1587" y="1848"/>
                  </a:lnTo>
                  <a:lnTo>
                    <a:pt x="1568" y="1840"/>
                  </a:lnTo>
                  <a:lnTo>
                    <a:pt x="1554" y="1827"/>
                  </a:lnTo>
                  <a:lnTo>
                    <a:pt x="885" y="1054"/>
                  </a:lnTo>
                  <a:lnTo>
                    <a:pt x="838" y="1083"/>
                  </a:lnTo>
                  <a:lnTo>
                    <a:pt x="788" y="1107"/>
                  </a:lnTo>
                  <a:lnTo>
                    <a:pt x="735" y="1125"/>
                  </a:lnTo>
                  <a:lnTo>
                    <a:pt x="683" y="1139"/>
                  </a:lnTo>
                  <a:lnTo>
                    <a:pt x="630" y="1147"/>
                  </a:lnTo>
                  <a:lnTo>
                    <a:pt x="576" y="1149"/>
                  </a:lnTo>
                  <a:lnTo>
                    <a:pt x="523" y="1148"/>
                  </a:lnTo>
                  <a:lnTo>
                    <a:pt x="470" y="1140"/>
                  </a:lnTo>
                  <a:lnTo>
                    <a:pt x="417" y="1129"/>
                  </a:lnTo>
                  <a:lnTo>
                    <a:pt x="366" y="1111"/>
                  </a:lnTo>
                  <a:lnTo>
                    <a:pt x="316" y="1090"/>
                  </a:lnTo>
                  <a:lnTo>
                    <a:pt x="268" y="1062"/>
                  </a:lnTo>
                  <a:lnTo>
                    <a:pt x="223" y="1031"/>
                  </a:lnTo>
                  <a:lnTo>
                    <a:pt x="180" y="995"/>
                  </a:lnTo>
                  <a:lnTo>
                    <a:pt x="140" y="952"/>
                  </a:lnTo>
                  <a:lnTo>
                    <a:pt x="105" y="907"/>
                  </a:lnTo>
                  <a:lnTo>
                    <a:pt x="74" y="857"/>
                  </a:lnTo>
                  <a:lnTo>
                    <a:pt x="48" y="807"/>
                  </a:lnTo>
                  <a:lnTo>
                    <a:pt x="29" y="754"/>
                  </a:lnTo>
                  <a:lnTo>
                    <a:pt x="14" y="701"/>
                  </a:lnTo>
                  <a:lnTo>
                    <a:pt x="5" y="646"/>
                  </a:lnTo>
                  <a:lnTo>
                    <a:pt x="0" y="591"/>
                  </a:lnTo>
                  <a:lnTo>
                    <a:pt x="1" y="536"/>
                  </a:lnTo>
                  <a:lnTo>
                    <a:pt x="8" y="481"/>
                  </a:lnTo>
                  <a:lnTo>
                    <a:pt x="20" y="427"/>
                  </a:lnTo>
                  <a:lnTo>
                    <a:pt x="37" y="373"/>
                  </a:lnTo>
                  <a:lnTo>
                    <a:pt x="58" y="322"/>
                  </a:lnTo>
                  <a:lnTo>
                    <a:pt x="85" y="273"/>
                  </a:lnTo>
                  <a:lnTo>
                    <a:pt x="117" y="226"/>
                  </a:lnTo>
                  <a:lnTo>
                    <a:pt x="154" y="182"/>
                  </a:lnTo>
                  <a:lnTo>
                    <a:pt x="196" y="141"/>
                  </a:lnTo>
                  <a:lnTo>
                    <a:pt x="242" y="105"/>
                  </a:lnTo>
                  <a:lnTo>
                    <a:pt x="290" y="74"/>
                  </a:lnTo>
                  <a:lnTo>
                    <a:pt x="341" y="48"/>
                  </a:lnTo>
                  <a:lnTo>
                    <a:pt x="393" y="29"/>
                  </a:lnTo>
                  <a:lnTo>
                    <a:pt x="447" y="14"/>
                  </a:lnTo>
                  <a:lnTo>
                    <a:pt x="500" y="5"/>
                  </a:lnTo>
                  <a:lnTo>
                    <a:pt x="5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4126320686"/>
      </p:ext>
    </p:extLst>
  </p:cSld>
  <p:clrMapOvr>
    <a:masterClrMapping/>
  </p:clrMapOvr>
  <p:extLst mod="1">
    <p:ext uri="{DCECCB84-F9BA-43D5-87BE-67443E8EF086}">
      <p15:sldGuideLst xmlns:p15="http://schemas.microsoft.com/office/powerpoint/2012/main">
        <p15:guide id="1" orient="horz" pos="2160">
          <p15:clr>
            <a:srgbClr val="FBAE40"/>
          </p15:clr>
        </p15:guide>
        <p15:guide id="2" pos="3774">
          <p15:clr>
            <a:srgbClr val="FBAE40"/>
          </p15:clr>
        </p15:guide>
        <p15:guide id="3" orient="horz" pos="2712">
          <p15:clr>
            <a:srgbClr val="FBAE40"/>
          </p15:clr>
        </p15:guide>
        <p15:guide id="4" orient="horz" pos="-2">
          <p15:clr>
            <a:srgbClr val="FBAE40"/>
          </p15:clr>
        </p15:guide>
        <p15:guide id="5" pos="7675">
          <p15:clr>
            <a:srgbClr val="FBAE40"/>
          </p15:clr>
        </p15:guide>
        <p15:guide id="6" pos="74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blank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4972253"/>
      </p:ext>
    </p:extLst>
  </p:cSld>
  <p:clrMapOvr>
    <a:masterClrMapping/>
  </p:clrMapOvr>
  <p:extLst mod="1">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833C5-71AC-48E2-821A-35B48D24FCB2}"/>
              </a:ext>
            </a:extLst>
          </p:cNvPr>
          <p:cNvSpPr>
            <a:spLocks noGrp="1"/>
          </p:cNvSpPr>
          <p:nvPr>
            <p:ph type="title"/>
          </p:nvPr>
        </p:nvSpPr>
        <p:spPr/>
        <p:txBody>
          <a:bodyPr/>
          <a:lstStyle/>
          <a:p>
            <a:r>
              <a:rPr lang="en-US"/>
              <a:t>Click to edit Master title style</a:t>
            </a:r>
          </a:p>
        </p:txBody>
      </p:sp>
      <p:sp>
        <p:nvSpPr>
          <p:cNvPr id="6" name="Slide Number Placeholder 5">
            <a:extLst>
              <a:ext uri="{FF2B5EF4-FFF2-40B4-BE49-F238E27FC236}">
                <a16:creationId xmlns:a16="http://schemas.microsoft.com/office/drawing/2014/main" id="{2288C948-D230-4AAD-9040-40D237A30F6C}"/>
              </a:ext>
            </a:extLst>
          </p:cNvPr>
          <p:cNvSpPr txBox="1">
            <a:spLocks/>
          </p:cNvSpPr>
          <p:nvPr/>
        </p:nvSpPr>
        <p:spPr>
          <a:xfrm>
            <a:off x="16060" y="6677928"/>
            <a:ext cx="228600" cy="177800"/>
          </a:xfrm>
          <a:prstGeom prst="rect">
            <a:avLst/>
          </a:prstGeom>
          <a:noFill/>
        </p:spPr>
        <p:txBody>
          <a:bodyPr wrap="none" lIns="0" tIns="0" rIns="0" bIns="0" anchor="ctr" anchorCtr="0"/>
          <a:lstStyle>
            <a:defPPr>
              <a:defRPr lang="en-US"/>
            </a:defPPr>
            <a:lvl1pPr marL="0" algn="ctr" defTabSz="914400" rtl="0" eaLnBrk="1" latinLnBrk="0" hangingPunct="1">
              <a:defRPr sz="8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A6739A3-A001-4132-AECF-E1735C6210C2}" type="slidenum">
              <a:rPr lang="en-US" b="1" smtClean="0">
                <a:solidFill>
                  <a:schemeClr val="tx1"/>
                </a:solidFill>
              </a:rPr>
              <a:pPr/>
              <a:t>‹#›</a:t>
            </a:fld>
            <a:endParaRPr lang="en-US" b="1" dirty="0">
              <a:solidFill>
                <a:schemeClr val="tx1"/>
              </a:solidFill>
            </a:endParaRPr>
          </a:p>
        </p:txBody>
      </p:sp>
    </p:spTree>
    <p:extLst>
      <p:ext uri="{BB962C8B-B14F-4D97-AF65-F5344CB8AC3E}">
        <p14:creationId xmlns:p14="http://schemas.microsoft.com/office/powerpoint/2010/main" val="3261915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cSld name="Thank you slide">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2743200"/>
            <a:ext cx="12192000" cy="4114800"/>
          </a:xfrm>
          <a:prstGeom prst="rect">
            <a:avLst/>
          </a:prstGeom>
          <a:gradFill>
            <a:gsLst>
              <a:gs pos="0">
                <a:srgbClr val="052049"/>
              </a:gs>
              <a:gs pos="73000">
                <a:srgbClr val="1957A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38" name="Title 1">
            <a:extLst>
              <a:ext uri="{FF2B5EF4-FFF2-40B4-BE49-F238E27FC236}">
                <a16:creationId xmlns:a16="http://schemas.microsoft.com/office/drawing/2014/main" id="{E063EDAE-3C20-4872-A920-DDD64F03094B}"/>
              </a:ext>
            </a:extLst>
          </p:cNvPr>
          <p:cNvSpPr>
            <a:spLocks noGrp="1"/>
          </p:cNvSpPr>
          <p:nvPr>
            <p:ph type="ctrTitle" hasCustomPrompt="1"/>
          </p:nvPr>
        </p:nvSpPr>
        <p:spPr>
          <a:xfrm>
            <a:off x="4297680" y="3869262"/>
            <a:ext cx="3596640" cy="814926"/>
          </a:xfrm>
        </p:spPr>
        <p:txBody>
          <a:bodyPr>
            <a:noAutofit/>
          </a:bodyPr>
          <a:lstStyle>
            <a:lvl1pPr algn="ctr">
              <a:defRPr sz="4600">
                <a:solidFill>
                  <a:schemeClr val="bg1"/>
                </a:solidFill>
                <a:effectLst/>
              </a:defRPr>
            </a:lvl1pPr>
          </a:lstStyle>
          <a:p>
            <a:r>
              <a:rPr lang="en-US" dirty="0"/>
              <a:t>Thank you!</a:t>
            </a:r>
          </a:p>
        </p:txBody>
      </p:sp>
      <p:pic>
        <p:nvPicPr>
          <p:cNvPr id="59" name="Picture 58">
            <a:extLst>
              <a:ext uri="{FF2B5EF4-FFF2-40B4-BE49-F238E27FC236}">
                <a16:creationId xmlns:a16="http://schemas.microsoft.com/office/drawing/2014/main" id="{CDD35920-50C1-4782-9856-992F2694213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02480" y="361022"/>
            <a:ext cx="2987040" cy="2112180"/>
          </a:xfrm>
          <a:prstGeom prst="rect">
            <a:avLst/>
          </a:prstGeom>
        </p:spPr>
      </p:pic>
      <p:sp>
        <p:nvSpPr>
          <p:cNvPr id="92" name="Oval 91"/>
          <p:cNvSpPr/>
          <p:nvPr/>
        </p:nvSpPr>
        <p:spPr>
          <a:xfrm>
            <a:off x="369220" y="6091132"/>
            <a:ext cx="571116" cy="57111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93" name="Freeform 31">
            <a:hlinkClick r:id="rId3"/>
          </p:cNvPr>
          <p:cNvSpPr>
            <a:spLocks noEditPoints="1"/>
          </p:cNvSpPr>
          <p:nvPr/>
        </p:nvSpPr>
        <p:spPr bwMode="auto">
          <a:xfrm>
            <a:off x="476096" y="6197993"/>
            <a:ext cx="357364" cy="357361"/>
          </a:xfrm>
          <a:custGeom>
            <a:avLst/>
            <a:gdLst/>
            <a:ahLst/>
            <a:cxnLst>
              <a:cxn ang="0">
                <a:pos x="365" y="125"/>
              </a:cxn>
              <a:cxn ang="0">
                <a:pos x="319" y="138"/>
              </a:cxn>
              <a:cxn ang="0">
                <a:pos x="290" y="169"/>
              </a:cxn>
              <a:cxn ang="0">
                <a:pos x="280" y="219"/>
              </a:cxn>
              <a:cxn ang="0">
                <a:pos x="276" y="257"/>
              </a:cxn>
              <a:cxn ang="0">
                <a:pos x="241" y="258"/>
              </a:cxn>
              <a:cxn ang="0">
                <a:pos x="268" y="325"/>
              </a:cxn>
              <a:cxn ang="0">
                <a:pos x="282" y="330"/>
              </a:cxn>
              <a:cxn ang="0">
                <a:pos x="283" y="534"/>
              </a:cxn>
              <a:cxn ang="0">
                <a:pos x="339" y="536"/>
              </a:cxn>
              <a:cxn ang="0">
                <a:pos x="368" y="529"/>
              </a:cxn>
              <a:cxn ang="0">
                <a:pos x="422" y="325"/>
              </a:cxn>
              <a:cxn ang="0">
                <a:pos x="426" y="294"/>
              </a:cxn>
              <a:cxn ang="0">
                <a:pos x="427" y="258"/>
              </a:cxn>
              <a:cxn ang="0">
                <a:pos x="394" y="260"/>
              </a:cxn>
              <a:cxn ang="0">
                <a:pos x="373" y="258"/>
              </a:cxn>
              <a:cxn ang="0">
                <a:pos x="368" y="212"/>
              </a:cxn>
              <a:cxn ang="0">
                <a:pos x="373" y="193"/>
              </a:cxn>
              <a:cxn ang="0">
                <a:pos x="427" y="126"/>
              </a:cxn>
              <a:cxn ang="0">
                <a:pos x="319" y="0"/>
              </a:cxn>
              <a:cxn ang="0">
                <a:pos x="420" y="10"/>
              </a:cxn>
              <a:cxn ang="0">
                <a:pos x="506" y="42"/>
              </a:cxn>
              <a:cxn ang="0">
                <a:pos x="572" y="90"/>
              </a:cxn>
              <a:cxn ang="0">
                <a:pos x="620" y="153"/>
              </a:cxn>
              <a:cxn ang="0">
                <a:pos x="651" y="226"/>
              </a:cxn>
              <a:cxn ang="0">
                <a:pos x="663" y="305"/>
              </a:cxn>
              <a:cxn ang="0">
                <a:pos x="659" y="385"/>
              </a:cxn>
              <a:cxn ang="0">
                <a:pos x="638" y="462"/>
              </a:cxn>
              <a:cxn ang="0">
                <a:pos x="601" y="533"/>
              </a:cxn>
              <a:cxn ang="0">
                <a:pos x="547" y="593"/>
              </a:cxn>
              <a:cxn ang="0">
                <a:pos x="477" y="636"/>
              </a:cxn>
              <a:cxn ang="0">
                <a:pos x="391" y="661"/>
              </a:cxn>
              <a:cxn ang="0">
                <a:pos x="290" y="661"/>
              </a:cxn>
              <a:cxn ang="0">
                <a:pos x="216" y="640"/>
              </a:cxn>
              <a:cxn ang="0">
                <a:pos x="144" y="598"/>
              </a:cxn>
              <a:cxn ang="0">
                <a:pos x="80" y="537"/>
              </a:cxn>
              <a:cxn ang="0">
                <a:pos x="30" y="461"/>
              </a:cxn>
              <a:cxn ang="0">
                <a:pos x="3" y="373"/>
              </a:cxn>
              <a:cxn ang="0">
                <a:pos x="3" y="276"/>
              </a:cxn>
              <a:cxn ang="0">
                <a:pos x="37" y="175"/>
              </a:cxn>
              <a:cxn ang="0">
                <a:pos x="73" y="121"/>
              </a:cxn>
              <a:cxn ang="0">
                <a:pos x="125" y="71"/>
              </a:cxn>
              <a:cxn ang="0">
                <a:pos x="191" y="31"/>
              </a:cxn>
              <a:cxn ang="0">
                <a:pos x="273" y="6"/>
              </a:cxn>
            </a:cxnLst>
            <a:rect l="0" t="0" r="r" b="b"/>
            <a:pathLst>
              <a:path w="663" h="663">
                <a:moveTo>
                  <a:pt x="394" y="124"/>
                </a:moveTo>
                <a:lnTo>
                  <a:pt x="365" y="125"/>
                </a:lnTo>
                <a:lnTo>
                  <a:pt x="340" y="129"/>
                </a:lnTo>
                <a:lnTo>
                  <a:pt x="319" y="138"/>
                </a:lnTo>
                <a:lnTo>
                  <a:pt x="302" y="151"/>
                </a:lnTo>
                <a:lnTo>
                  <a:pt x="290" y="169"/>
                </a:lnTo>
                <a:lnTo>
                  <a:pt x="283" y="192"/>
                </a:lnTo>
                <a:lnTo>
                  <a:pt x="280" y="219"/>
                </a:lnTo>
                <a:lnTo>
                  <a:pt x="283" y="253"/>
                </a:lnTo>
                <a:lnTo>
                  <a:pt x="276" y="257"/>
                </a:lnTo>
                <a:lnTo>
                  <a:pt x="266" y="258"/>
                </a:lnTo>
                <a:lnTo>
                  <a:pt x="241" y="258"/>
                </a:lnTo>
                <a:lnTo>
                  <a:pt x="241" y="325"/>
                </a:lnTo>
                <a:lnTo>
                  <a:pt x="268" y="325"/>
                </a:lnTo>
                <a:lnTo>
                  <a:pt x="276" y="326"/>
                </a:lnTo>
                <a:lnTo>
                  <a:pt x="282" y="330"/>
                </a:lnTo>
                <a:lnTo>
                  <a:pt x="283" y="337"/>
                </a:lnTo>
                <a:lnTo>
                  <a:pt x="283" y="534"/>
                </a:lnTo>
                <a:lnTo>
                  <a:pt x="319" y="534"/>
                </a:lnTo>
                <a:lnTo>
                  <a:pt x="339" y="536"/>
                </a:lnTo>
                <a:lnTo>
                  <a:pt x="355" y="534"/>
                </a:lnTo>
                <a:lnTo>
                  <a:pt x="368" y="529"/>
                </a:lnTo>
                <a:lnTo>
                  <a:pt x="368" y="325"/>
                </a:lnTo>
                <a:lnTo>
                  <a:pt x="422" y="325"/>
                </a:lnTo>
                <a:lnTo>
                  <a:pt x="425" y="310"/>
                </a:lnTo>
                <a:lnTo>
                  <a:pt x="426" y="294"/>
                </a:lnTo>
                <a:lnTo>
                  <a:pt x="427" y="278"/>
                </a:lnTo>
                <a:lnTo>
                  <a:pt x="427" y="258"/>
                </a:lnTo>
                <a:lnTo>
                  <a:pt x="405" y="258"/>
                </a:lnTo>
                <a:lnTo>
                  <a:pt x="394" y="260"/>
                </a:lnTo>
                <a:lnTo>
                  <a:pt x="383" y="260"/>
                </a:lnTo>
                <a:lnTo>
                  <a:pt x="373" y="258"/>
                </a:lnTo>
                <a:lnTo>
                  <a:pt x="368" y="253"/>
                </a:lnTo>
                <a:lnTo>
                  <a:pt x="368" y="212"/>
                </a:lnTo>
                <a:lnTo>
                  <a:pt x="369" y="201"/>
                </a:lnTo>
                <a:lnTo>
                  <a:pt x="373" y="193"/>
                </a:lnTo>
                <a:lnTo>
                  <a:pt x="427" y="193"/>
                </a:lnTo>
                <a:lnTo>
                  <a:pt x="427" y="126"/>
                </a:lnTo>
                <a:lnTo>
                  <a:pt x="394" y="124"/>
                </a:lnTo>
                <a:close/>
                <a:moveTo>
                  <a:pt x="319" y="0"/>
                </a:moveTo>
                <a:lnTo>
                  <a:pt x="372" y="2"/>
                </a:lnTo>
                <a:lnTo>
                  <a:pt x="420" y="10"/>
                </a:lnTo>
                <a:lnTo>
                  <a:pt x="465" y="24"/>
                </a:lnTo>
                <a:lnTo>
                  <a:pt x="506" y="42"/>
                </a:lnTo>
                <a:lnTo>
                  <a:pt x="541" y="65"/>
                </a:lnTo>
                <a:lnTo>
                  <a:pt x="572" y="90"/>
                </a:lnTo>
                <a:lnTo>
                  <a:pt x="598" y="121"/>
                </a:lnTo>
                <a:lnTo>
                  <a:pt x="620" y="153"/>
                </a:lnTo>
                <a:lnTo>
                  <a:pt x="638" y="189"/>
                </a:lnTo>
                <a:lnTo>
                  <a:pt x="651" y="226"/>
                </a:lnTo>
                <a:lnTo>
                  <a:pt x="659" y="265"/>
                </a:lnTo>
                <a:lnTo>
                  <a:pt x="663" y="305"/>
                </a:lnTo>
                <a:lnTo>
                  <a:pt x="663" y="346"/>
                </a:lnTo>
                <a:lnTo>
                  <a:pt x="659" y="385"/>
                </a:lnTo>
                <a:lnTo>
                  <a:pt x="651" y="425"/>
                </a:lnTo>
                <a:lnTo>
                  <a:pt x="638" y="462"/>
                </a:lnTo>
                <a:lnTo>
                  <a:pt x="622" y="498"/>
                </a:lnTo>
                <a:lnTo>
                  <a:pt x="601" y="533"/>
                </a:lnTo>
                <a:lnTo>
                  <a:pt x="576" y="564"/>
                </a:lnTo>
                <a:lnTo>
                  <a:pt x="547" y="593"/>
                </a:lnTo>
                <a:lnTo>
                  <a:pt x="513" y="616"/>
                </a:lnTo>
                <a:lnTo>
                  <a:pt x="477" y="636"/>
                </a:lnTo>
                <a:lnTo>
                  <a:pt x="436" y="651"/>
                </a:lnTo>
                <a:lnTo>
                  <a:pt x="391" y="661"/>
                </a:lnTo>
                <a:lnTo>
                  <a:pt x="343" y="663"/>
                </a:lnTo>
                <a:lnTo>
                  <a:pt x="290" y="661"/>
                </a:lnTo>
                <a:lnTo>
                  <a:pt x="254" y="654"/>
                </a:lnTo>
                <a:lnTo>
                  <a:pt x="216" y="640"/>
                </a:lnTo>
                <a:lnTo>
                  <a:pt x="179" y="622"/>
                </a:lnTo>
                <a:lnTo>
                  <a:pt x="144" y="598"/>
                </a:lnTo>
                <a:lnTo>
                  <a:pt x="111" y="570"/>
                </a:lnTo>
                <a:lnTo>
                  <a:pt x="80" y="537"/>
                </a:lnTo>
                <a:lnTo>
                  <a:pt x="53" y="501"/>
                </a:lnTo>
                <a:lnTo>
                  <a:pt x="30" y="461"/>
                </a:lnTo>
                <a:lnTo>
                  <a:pt x="14" y="419"/>
                </a:lnTo>
                <a:lnTo>
                  <a:pt x="3" y="373"/>
                </a:lnTo>
                <a:lnTo>
                  <a:pt x="0" y="326"/>
                </a:lnTo>
                <a:lnTo>
                  <a:pt x="3" y="276"/>
                </a:lnTo>
                <a:lnTo>
                  <a:pt x="15" y="226"/>
                </a:lnTo>
                <a:lnTo>
                  <a:pt x="37" y="175"/>
                </a:lnTo>
                <a:lnTo>
                  <a:pt x="54" y="147"/>
                </a:lnTo>
                <a:lnTo>
                  <a:pt x="73" y="121"/>
                </a:lnTo>
                <a:lnTo>
                  <a:pt x="97" y="95"/>
                </a:lnTo>
                <a:lnTo>
                  <a:pt x="125" y="71"/>
                </a:lnTo>
                <a:lnTo>
                  <a:pt x="157" y="49"/>
                </a:lnTo>
                <a:lnTo>
                  <a:pt x="191" y="31"/>
                </a:lnTo>
                <a:lnTo>
                  <a:pt x="230" y="15"/>
                </a:lnTo>
                <a:lnTo>
                  <a:pt x="273" y="6"/>
                </a:lnTo>
                <a:lnTo>
                  <a:pt x="319" y="0"/>
                </a:lnTo>
                <a:close/>
              </a:path>
            </a:pathLst>
          </a:custGeom>
          <a:solidFill>
            <a:srgbClr val="1957A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4400" dirty="0"/>
          </a:p>
        </p:txBody>
      </p:sp>
      <p:sp>
        <p:nvSpPr>
          <p:cNvPr id="90" name="Oval 89"/>
          <p:cNvSpPr/>
          <p:nvPr/>
        </p:nvSpPr>
        <p:spPr>
          <a:xfrm>
            <a:off x="1106492" y="6091131"/>
            <a:ext cx="571116" cy="5711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91" name="Freeform 48">
            <a:hlinkClick r:id="rId4"/>
          </p:cNvPr>
          <p:cNvSpPr>
            <a:spLocks/>
          </p:cNvSpPr>
          <p:nvPr/>
        </p:nvSpPr>
        <p:spPr bwMode="auto">
          <a:xfrm>
            <a:off x="1191612" y="6238608"/>
            <a:ext cx="400889" cy="276166"/>
          </a:xfrm>
          <a:custGeom>
            <a:avLst/>
            <a:gdLst>
              <a:gd name="T0" fmla="*/ 652 w 720"/>
              <a:gd name="T1" fmla="*/ 218 h 496"/>
              <a:gd name="T2" fmla="*/ 688 w 720"/>
              <a:gd name="T3" fmla="*/ 206 h 496"/>
              <a:gd name="T4" fmla="*/ 712 w 720"/>
              <a:gd name="T5" fmla="*/ 182 h 496"/>
              <a:gd name="T6" fmla="*/ 700 w 720"/>
              <a:gd name="T7" fmla="*/ 180 h 496"/>
              <a:gd name="T8" fmla="*/ 642 w 720"/>
              <a:gd name="T9" fmla="*/ 186 h 496"/>
              <a:gd name="T10" fmla="*/ 628 w 720"/>
              <a:gd name="T11" fmla="*/ 166 h 496"/>
              <a:gd name="T12" fmla="*/ 606 w 720"/>
              <a:gd name="T13" fmla="*/ 118 h 496"/>
              <a:gd name="T14" fmla="*/ 548 w 720"/>
              <a:gd name="T15" fmla="*/ 64 h 496"/>
              <a:gd name="T16" fmla="*/ 500 w 720"/>
              <a:gd name="T17" fmla="*/ 48 h 496"/>
              <a:gd name="T18" fmla="*/ 476 w 720"/>
              <a:gd name="T19" fmla="*/ 48 h 496"/>
              <a:gd name="T20" fmla="*/ 504 w 720"/>
              <a:gd name="T21" fmla="*/ 38 h 496"/>
              <a:gd name="T22" fmla="*/ 534 w 720"/>
              <a:gd name="T23" fmla="*/ 26 h 496"/>
              <a:gd name="T24" fmla="*/ 536 w 720"/>
              <a:gd name="T25" fmla="*/ 16 h 496"/>
              <a:gd name="T26" fmla="*/ 524 w 720"/>
              <a:gd name="T27" fmla="*/ 12 h 496"/>
              <a:gd name="T28" fmla="*/ 466 w 720"/>
              <a:gd name="T29" fmla="*/ 30 h 496"/>
              <a:gd name="T30" fmla="*/ 490 w 720"/>
              <a:gd name="T31" fmla="*/ 18 h 496"/>
              <a:gd name="T32" fmla="*/ 504 w 720"/>
              <a:gd name="T33" fmla="*/ 0 h 496"/>
              <a:gd name="T34" fmla="*/ 474 w 720"/>
              <a:gd name="T35" fmla="*/ 10 h 496"/>
              <a:gd name="T36" fmla="*/ 448 w 720"/>
              <a:gd name="T37" fmla="*/ 26 h 496"/>
              <a:gd name="T38" fmla="*/ 460 w 720"/>
              <a:gd name="T39" fmla="*/ 6 h 496"/>
              <a:gd name="T40" fmla="*/ 406 w 720"/>
              <a:gd name="T41" fmla="*/ 58 h 496"/>
              <a:gd name="T42" fmla="*/ 368 w 720"/>
              <a:gd name="T43" fmla="*/ 128 h 496"/>
              <a:gd name="T44" fmla="*/ 318 w 720"/>
              <a:gd name="T45" fmla="*/ 154 h 496"/>
              <a:gd name="T46" fmla="*/ 292 w 720"/>
              <a:gd name="T47" fmla="*/ 136 h 496"/>
              <a:gd name="T48" fmla="*/ 166 w 720"/>
              <a:gd name="T49" fmla="*/ 76 h 496"/>
              <a:gd name="T50" fmla="*/ 108 w 720"/>
              <a:gd name="T51" fmla="*/ 66 h 496"/>
              <a:gd name="T52" fmla="*/ 120 w 720"/>
              <a:gd name="T53" fmla="*/ 100 h 496"/>
              <a:gd name="T54" fmla="*/ 152 w 720"/>
              <a:gd name="T55" fmla="*/ 134 h 496"/>
              <a:gd name="T56" fmla="*/ 160 w 720"/>
              <a:gd name="T57" fmla="*/ 144 h 496"/>
              <a:gd name="T58" fmla="*/ 124 w 720"/>
              <a:gd name="T59" fmla="*/ 150 h 496"/>
              <a:gd name="T60" fmla="*/ 138 w 720"/>
              <a:gd name="T61" fmla="*/ 184 h 496"/>
              <a:gd name="T62" fmla="*/ 170 w 720"/>
              <a:gd name="T63" fmla="*/ 210 h 496"/>
              <a:gd name="T64" fmla="*/ 206 w 720"/>
              <a:gd name="T65" fmla="*/ 222 h 496"/>
              <a:gd name="T66" fmla="*/ 166 w 720"/>
              <a:gd name="T67" fmla="*/ 234 h 496"/>
              <a:gd name="T68" fmla="*/ 160 w 720"/>
              <a:gd name="T69" fmla="*/ 250 h 496"/>
              <a:gd name="T70" fmla="*/ 186 w 720"/>
              <a:gd name="T71" fmla="*/ 274 h 496"/>
              <a:gd name="T72" fmla="*/ 226 w 720"/>
              <a:gd name="T73" fmla="*/ 286 h 496"/>
              <a:gd name="T74" fmla="*/ 236 w 720"/>
              <a:gd name="T75" fmla="*/ 290 h 496"/>
              <a:gd name="T76" fmla="*/ 218 w 720"/>
              <a:gd name="T77" fmla="*/ 306 h 496"/>
              <a:gd name="T78" fmla="*/ 216 w 720"/>
              <a:gd name="T79" fmla="*/ 322 h 496"/>
              <a:gd name="T80" fmla="*/ 236 w 720"/>
              <a:gd name="T81" fmla="*/ 342 h 496"/>
              <a:gd name="T82" fmla="*/ 268 w 720"/>
              <a:gd name="T83" fmla="*/ 346 h 496"/>
              <a:gd name="T84" fmla="*/ 220 w 720"/>
              <a:gd name="T85" fmla="*/ 382 h 496"/>
              <a:gd name="T86" fmla="*/ 168 w 720"/>
              <a:gd name="T87" fmla="*/ 400 h 496"/>
              <a:gd name="T88" fmla="*/ 112 w 720"/>
              <a:gd name="T89" fmla="*/ 404 h 496"/>
              <a:gd name="T90" fmla="*/ 60 w 720"/>
              <a:gd name="T91" fmla="*/ 392 h 496"/>
              <a:gd name="T92" fmla="*/ 14 w 720"/>
              <a:gd name="T93" fmla="*/ 364 h 496"/>
              <a:gd name="T94" fmla="*/ 18 w 720"/>
              <a:gd name="T95" fmla="*/ 376 h 496"/>
              <a:gd name="T96" fmla="*/ 76 w 720"/>
              <a:gd name="T97" fmla="*/ 430 h 496"/>
              <a:gd name="T98" fmla="*/ 144 w 720"/>
              <a:gd name="T99" fmla="*/ 468 h 496"/>
              <a:gd name="T100" fmla="*/ 216 w 720"/>
              <a:gd name="T101" fmla="*/ 490 h 496"/>
              <a:gd name="T102" fmla="*/ 290 w 720"/>
              <a:gd name="T103" fmla="*/ 496 h 496"/>
              <a:gd name="T104" fmla="*/ 364 w 720"/>
              <a:gd name="T105" fmla="*/ 490 h 496"/>
              <a:gd name="T106" fmla="*/ 434 w 720"/>
              <a:gd name="T107" fmla="*/ 470 h 496"/>
              <a:gd name="T108" fmla="*/ 498 w 720"/>
              <a:gd name="T109" fmla="*/ 438 h 496"/>
              <a:gd name="T110" fmla="*/ 554 w 720"/>
              <a:gd name="T111" fmla="*/ 396 h 496"/>
              <a:gd name="T112" fmla="*/ 598 w 720"/>
              <a:gd name="T113" fmla="*/ 344 h 496"/>
              <a:gd name="T114" fmla="*/ 628 w 720"/>
              <a:gd name="T115" fmla="*/ 284 h 496"/>
              <a:gd name="T116" fmla="*/ 650 w 720"/>
              <a:gd name="T117" fmla="*/ 260 h 496"/>
              <a:gd name="T118" fmla="*/ 688 w 720"/>
              <a:gd name="T119" fmla="*/ 252 h 496"/>
              <a:gd name="T120" fmla="*/ 720 w 720"/>
              <a:gd name="T121" fmla="*/ 228 h 496"/>
              <a:gd name="T122" fmla="*/ 678 w 720"/>
              <a:gd name="T123" fmla="*/ 230 h 496"/>
              <a:gd name="T124" fmla="*/ 638 w 720"/>
              <a:gd name="T125" fmla="*/ 220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0" h="496">
                <a:moveTo>
                  <a:pt x="638" y="220"/>
                </a:moveTo>
                <a:lnTo>
                  <a:pt x="638" y="220"/>
                </a:lnTo>
                <a:lnTo>
                  <a:pt x="652" y="218"/>
                </a:lnTo>
                <a:lnTo>
                  <a:pt x="666" y="216"/>
                </a:lnTo>
                <a:lnTo>
                  <a:pt x="678" y="210"/>
                </a:lnTo>
                <a:lnTo>
                  <a:pt x="688" y="206"/>
                </a:lnTo>
                <a:lnTo>
                  <a:pt x="698" y="198"/>
                </a:lnTo>
                <a:lnTo>
                  <a:pt x="706" y="192"/>
                </a:lnTo>
                <a:lnTo>
                  <a:pt x="712" y="182"/>
                </a:lnTo>
                <a:lnTo>
                  <a:pt x="716" y="174"/>
                </a:lnTo>
                <a:lnTo>
                  <a:pt x="716" y="174"/>
                </a:lnTo>
                <a:lnTo>
                  <a:pt x="700" y="180"/>
                </a:lnTo>
                <a:lnTo>
                  <a:pt x="678" y="186"/>
                </a:lnTo>
                <a:lnTo>
                  <a:pt x="654" y="186"/>
                </a:lnTo>
                <a:lnTo>
                  <a:pt x="642" y="186"/>
                </a:lnTo>
                <a:lnTo>
                  <a:pt x="632" y="184"/>
                </a:lnTo>
                <a:lnTo>
                  <a:pt x="632" y="184"/>
                </a:lnTo>
                <a:lnTo>
                  <a:pt x="628" y="166"/>
                </a:lnTo>
                <a:lnTo>
                  <a:pt x="628" y="166"/>
                </a:lnTo>
                <a:lnTo>
                  <a:pt x="618" y="142"/>
                </a:lnTo>
                <a:lnTo>
                  <a:pt x="606" y="118"/>
                </a:lnTo>
                <a:lnTo>
                  <a:pt x="590" y="96"/>
                </a:lnTo>
                <a:lnTo>
                  <a:pt x="570" y="78"/>
                </a:lnTo>
                <a:lnTo>
                  <a:pt x="548" y="64"/>
                </a:lnTo>
                <a:lnTo>
                  <a:pt x="526" y="54"/>
                </a:lnTo>
                <a:lnTo>
                  <a:pt x="514" y="50"/>
                </a:lnTo>
                <a:lnTo>
                  <a:pt x="500" y="48"/>
                </a:lnTo>
                <a:lnTo>
                  <a:pt x="488" y="46"/>
                </a:lnTo>
                <a:lnTo>
                  <a:pt x="476" y="48"/>
                </a:lnTo>
                <a:lnTo>
                  <a:pt x="476" y="48"/>
                </a:lnTo>
                <a:lnTo>
                  <a:pt x="492" y="42"/>
                </a:lnTo>
                <a:lnTo>
                  <a:pt x="492" y="42"/>
                </a:lnTo>
                <a:lnTo>
                  <a:pt x="504" y="38"/>
                </a:lnTo>
                <a:lnTo>
                  <a:pt x="520" y="34"/>
                </a:lnTo>
                <a:lnTo>
                  <a:pt x="528" y="30"/>
                </a:lnTo>
                <a:lnTo>
                  <a:pt x="534" y="26"/>
                </a:lnTo>
                <a:lnTo>
                  <a:pt x="538" y="22"/>
                </a:lnTo>
                <a:lnTo>
                  <a:pt x="536" y="16"/>
                </a:lnTo>
                <a:lnTo>
                  <a:pt x="536" y="16"/>
                </a:lnTo>
                <a:lnTo>
                  <a:pt x="536" y="14"/>
                </a:lnTo>
                <a:lnTo>
                  <a:pt x="532" y="12"/>
                </a:lnTo>
                <a:lnTo>
                  <a:pt x="524" y="12"/>
                </a:lnTo>
                <a:lnTo>
                  <a:pt x="514" y="14"/>
                </a:lnTo>
                <a:lnTo>
                  <a:pt x="504" y="16"/>
                </a:lnTo>
                <a:lnTo>
                  <a:pt x="466" y="30"/>
                </a:lnTo>
                <a:lnTo>
                  <a:pt x="466" y="30"/>
                </a:lnTo>
                <a:lnTo>
                  <a:pt x="478" y="24"/>
                </a:lnTo>
                <a:lnTo>
                  <a:pt x="490" y="18"/>
                </a:lnTo>
                <a:lnTo>
                  <a:pt x="500" y="10"/>
                </a:lnTo>
                <a:lnTo>
                  <a:pt x="504" y="6"/>
                </a:lnTo>
                <a:lnTo>
                  <a:pt x="504" y="0"/>
                </a:lnTo>
                <a:lnTo>
                  <a:pt x="504" y="0"/>
                </a:lnTo>
                <a:lnTo>
                  <a:pt x="490" y="4"/>
                </a:lnTo>
                <a:lnTo>
                  <a:pt x="474" y="10"/>
                </a:lnTo>
                <a:lnTo>
                  <a:pt x="462" y="16"/>
                </a:lnTo>
                <a:lnTo>
                  <a:pt x="448" y="26"/>
                </a:lnTo>
                <a:lnTo>
                  <a:pt x="448" y="26"/>
                </a:lnTo>
                <a:lnTo>
                  <a:pt x="456" y="16"/>
                </a:lnTo>
                <a:lnTo>
                  <a:pt x="460" y="6"/>
                </a:lnTo>
                <a:lnTo>
                  <a:pt x="460" y="6"/>
                </a:lnTo>
                <a:lnTo>
                  <a:pt x="440" y="20"/>
                </a:lnTo>
                <a:lnTo>
                  <a:pt x="422" y="38"/>
                </a:lnTo>
                <a:lnTo>
                  <a:pt x="406" y="58"/>
                </a:lnTo>
                <a:lnTo>
                  <a:pt x="392" y="80"/>
                </a:lnTo>
                <a:lnTo>
                  <a:pt x="380" y="104"/>
                </a:lnTo>
                <a:lnTo>
                  <a:pt x="368" y="128"/>
                </a:lnTo>
                <a:lnTo>
                  <a:pt x="346" y="180"/>
                </a:lnTo>
                <a:lnTo>
                  <a:pt x="346" y="180"/>
                </a:lnTo>
                <a:lnTo>
                  <a:pt x="318" y="154"/>
                </a:lnTo>
                <a:lnTo>
                  <a:pt x="304" y="144"/>
                </a:lnTo>
                <a:lnTo>
                  <a:pt x="292" y="136"/>
                </a:lnTo>
                <a:lnTo>
                  <a:pt x="292" y="136"/>
                </a:lnTo>
                <a:lnTo>
                  <a:pt x="256" y="116"/>
                </a:lnTo>
                <a:lnTo>
                  <a:pt x="214" y="98"/>
                </a:lnTo>
                <a:lnTo>
                  <a:pt x="166" y="76"/>
                </a:lnTo>
                <a:lnTo>
                  <a:pt x="108" y="54"/>
                </a:lnTo>
                <a:lnTo>
                  <a:pt x="108" y="54"/>
                </a:lnTo>
                <a:lnTo>
                  <a:pt x="108" y="66"/>
                </a:lnTo>
                <a:lnTo>
                  <a:pt x="110" y="76"/>
                </a:lnTo>
                <a:lnTo>
                  <a:pt x="114" y="88"/>
                </a:lnTo>
                <a:lnTo>
                  <a:pt x="120" y="100"/>
                </a:lnTo>
                <a:lnTo>
                  <a:pt x="128" y="112"/>
                </a:lnTo>
                <a:lnTo>
                  <a:pt x="138" y="124"/>
                </a:lnTo>
                <a:lnTo>
                  <a:pt x="152" y="134"/>
                </a:lnTo>
                <a:lnTo>
                  <a:pt x="170" y="144"/>
                </a:lnTo>
                <a:lnTo>
                  <a:pt x="170" y="144"/>
                </a:lnTo>
                <a:lnTo>
                  <a:pt x="160" y="144"/>
                </a:lnTo>
                <a:lnTo>
                  <a:pt x="148" y="146"/>
                </a:lnTo>
                <a:lnTo>
                  <a:pt x="124" y="150"/>
                </a:lnTo>
                <a:lnTo>
                  <a:pt x="124" y="150"/>
                </a:lnTo>
                <a:lnTo>
                  <a:pt x="128" y="162"/>
                </a:lnTo>
                <a:lnTo>
                  <a:pt x="132" y="172"/>
                </a:lnTo>
                <a:lnTo>
                  <a:pt x="138" y="184"/>
                </a:lnTo>
                <a:lnTo>
                  <a:pt x="146" y="194"/>
                </a:lnTo>
                <a:lnTo>
                  <a:pt x="158" y="202"/>
                </a:lnTo>
                <a:lnTo>
                  <a:pt x="170" y="210"/>
                </a:lnTo>
                <a:lnTo>
                  <a:pt x="186" y="216"/>
                </a:lnTo>
                <a:lnTo>
                  <a:pt x="206" y="222"/>
                </a:lnTo>
                <a:lnTo>
                  <a:pt x="206" y="222"/>
                </a:lnTo>
                <a:lnTo>
                  <a:pt x="188" y="224"/>
                </a:lnTo>
                <a:lnTo>
                  <a:pt x="176" y="228"/>
                </a:lnTo>
                <a:lnTo>
                  <a:pt x="166" y="234"/>
                </a:lnTo>
                <a:lnTo>
                  <a:pt x="156" y="242"/>
                </a:lnTo>
                <a:lnTo>
                  <a:pt x="156" y="242"/>
                </a:lnTo>
                <a:lnTo>
                  <a:pt x="160" y="250"/>
                </a:lnTo>
                <a:lnTo>
                  <a:pt x="168" y="258"/>
                </a:lnTo>
                <a:lnTo>
                  <a:pt x="176" y="266"/>
                </a:lnTo>
                <a:lnTo>
                  <a:pt x="186" y="274"/>
                </a:lnTo>
                <a:lnTo>
                  <a:pt x="198" y="280"/>
                </a:lnTo>
                <a:lnTo>
                  <a:pt x="212" y="284"/>
                </a:lnTo>
                <a:lnTo>
                  <a:pt x="226" y="286"/>
                </a:lnTo>
                <a:lnTo>
                  <a:pt x="244" y="284"/>
                </a:lnTo>
                <a:lnTo>
                  <a:pt x="244" y="284"/>
                </a:lnTo>
                <a:lnTo>
                  <a:pt x="236" y="290"/>
                </a:lnTo>
                <a:lnTo>
                  <a:pt x="228" y="294"/>
                </a:lnTo>
                <a:lnTo>
                  <a:pt x="222" y="300"/>
                </a:lnTo>
                <a:lnTo>
                  <a:pt x="218" y="306"/>
                </a:lnTo>
                <a:lnTo>
                  <a:pt x="216" y="310"/>
                </a:lnTo>
                <a:lnTo>
                  <a:pt x="216" y="316"/>
                </a:lnTo>
                <a:lnTo>
                  <a:pt x="216" y="322"/>
                </a:lnTo>
                <a:lnTo>
                  <a:pt x="218" y="326"/>
                </a:lnTo>
                <a:lnTo>
                  <a:pt x="226" y="336"/>
                </a:lnTo>
                <a:lnTo>
                  <a:pt x="236" y="342"/>
                </a:lnTo>
                <a:lnTo>
                  <a:pt x="250" y="346"/>
                </a:lnTo>
                <a:lnTo>
                  <a:pt x="268" y="346"/>
                </a:lnTo>
                <a:lnTo>
                  <a:pt x="268" y="346"/>
                </a:lnTo>
                <a:lnTo>
                  <a:pt x="252" y="360"/>
                </a:lnTo>
                <a:lnTo>
                  <a:pt x="236" y="372"/>
                </a:lnTo>
                <a:lnTo>
                  <a:pt x="220" y="382"/>
                </a:lnTo>
                <a:lnTo>
                  <a:pt x="202" y="390"/>
                </a:lnTo>
                <a:lnTo>
                  <a:pt x="186" y="396"/>
                </a:lnTo>
                <a:lnTo>
                  <a:pt x="168" y="400"/>
                </a:lnTo>
                <a:lnTo>
                  <a:pt x="150" y="404"/>
                </a:lnTo>
                <a:lnTo>
                  <a:pt x="130" y="404"/>
                </a:lnTo>
                <a:lnTo>
                  <a:pt x="112" y="404"/>
                </a:lnTo>
                <a:lnTo>
                  <a:pt x="94" y="400"/>
                </a:lnTo>
                <a:lnTo>
                  <a:pt x="78" y="396"/>
                </a:lnTo>
                <a:lnTo>
                  <a:pt x="60" y="392"/>
                </a:lnTo>
                <a:lnTo>
                  <a:pt x="44" y="384"/>
                </a:lnTo>
                <a:lnTo>
                  <a:pt x="28" y="376"/>
                </a:lnTo>
                <a:lnTo>
                  <a:pt x="14" y="364"/>
                </a:lnTo>
                <a:lnTo>
                  <a:pt x="0" y="354"/>
                </a:lnTo>
                <a:lnTo>
                  <a:pt x="0" y="354"/>
                </a:lnTo>
                <a:lnTo>
                  <a:pt x="18" y="376"/>
                </a:lnTo>
                <a:lnTo>
                  <a:pt x="36" y="396"/>
                </a:lnTo>
                <a:lnTo>
                  <a:pt x="56" y="414"/>
                </a:lnTo>
                <a:lnTo>
                  <a:pt x="76" y="430"/>
                </a:lnTo>
                <a:lnTo>
                  <a:pt x="98" y="444"/>
                </a:lnTo>
                <a:lnTo>
                  <a:pt x="120" y="456"/>
                </a:lnTo>
                <a:lnTo>
                  <a:pt x="144" y="468"/>
                </a:lnTo>
                <a:lnTo>
                  <a:pt x="168" y="476"/>
                </a:lnTo>
                <a:lnTo>
                  <a:pt x="192" y="484"/>
                </a:lnTo>
                <a:lnTo>
                  <a:pt x="216" y="490"/>
                </a:lnTo>
                <a:lnTo>
                  <a:pt x="240" y="494"/>
                </a:lnTo>
                <a:lnTo>
                  <a:pt x="264" y="496"/>
                </a:lnTo>
                <a:lnTo>
                  <a:pt x="290" y="496"/>
                </a:lnTo>
                <a:lnTo>
                  <a:pt x="314" y="496"/>
                </a:lnTo>
                <a:lnTo>
                  <a:pt x="338" y="492"/>
                </a:lnTo>
                <a:lnTo>
                  <a:pt x="364" y="490"/>
                </a:lnTo>
                <a:lnTo>
                  <a:pt x="386" y="484"/>
                </a:lnTo>
                <a:lnTo>
                  <a:pt x="410" y="478"/>
                </a:lnTo>
                <a:lnTo>
                  <a:pt x="434" y="470"/>
                </a:lnTo>
                <a:lnTo>
                  <a:pt x="456" y="460"/>
                </a:lnTo>
                <a:lnTo>
                  <a:pt x="476" y="450"/>
                </a:lnTo>
                <a:lnTo>
                  <a:pt x="498" y="438"/>
                </a:lnTo>
                <a:lnTo>
                  <a:pt x="518" y="424"/>
                </a:lnTo>
                <a:lnTo>
                  <a:pt x="536" y="410"/>
                </a:lnTo>
                <a:lnTo>
                  <a:pt x="554" y="396"/>
                </a:lnTo>
                <a:lnTo>
                  <a:pt x="570" y="380"/>
                </a:lnTo>
                <a:lnTo>
                  <a:pt x="584" y="362"/>
                </a:lnTo>
                <a:lnTo>
                  <a:pt x="598" y="344"/>
                </a:lnTo>
                <a:lnTo>
                  <a:pt x="610" y="324"/>
                </a:lnTo>
                <a:lnTo>
                  <a:pt x="620" y="304"/>
                </a:lnTo>
                <a:lnTo>
                  <a:pt x="628" y="284"/>
                </a:lnTo>
                <a:lnTo>
                  <a:pt x="634" y="262"/>
                </a:lnTo>
                <a:lnTo>
                  <a:pt x="634" y="262"/>
                </a:lnTo>
                <a:lnTo>
                  <a:pt x="650" y="260"/>
                </a:lnTo>
                <a:lnTo>
                  <a:pt x="664" y="258"/>
                </a:lnTo>
                <a:lnTo>
                  <a:pt x="676" y="256"/>
                </a:lnTo>
                <a:lnTo>
                  <a:pt x="688" y="252"/>
                </a:lnTo>
                <a:lnTo>
                  <a:pt x="698" y="246"/>
                </a:lnTo>
                <a:lnTo>
                  <a:pt x="706" y="242"/>
                </a:lnTo>
                <a:lnTo>
                  <a:pt x="720" y="228"/>
                </a:lnTo>
                <a:lnTo>
                  <a:pt x="720" y="228"/>
                </a:lnTo>
                <a:lnTo>
                  <a:pt x="700" y="230"/>
                </a:lnTo>
                <a:lnTo>
                  <a:pt x="678" y="230"/>
                </a:lnTo>
                <a:lnTo>
                  <a:pt x="656" y="226"/>
                </a:lnTo>
                <a:lnTo>
                  <a:pt x="638" y="220"/>
                </a:lnTo>
                <a:lnTo>
                  <a:pt x="638" y="220"/>
                </a:lnTo>
                <a:close/>
              </a:path>
            </a:pathLst>
          </a:custGeom>
          <a:solidFill>
            <a:srgbClr val="1957A3"/>
          </a:solidFill>
          <a:ln w="0">
            <a:noFill/>
            <a:prstDash val="solid"/>
            <a:round/>
            <a:headEnd/>
            <a:tailEnd/>
          </a:ln>
        </p:spPr>
        <p:txBody>
          <a:bodyPr vert="horz" wrap="square" lIns="91440" tIns="45720" rIns="91440" bIns="45720" numCol="1" anchor="t" anchorCtr="0" compatLnSpc="1">
            <a:prstTxWarp prst="textNoShape">
              <a:avLst/>
            </a:prstTxWarp>
          </a:bodyPr>
          <a:lstStyle/>
          <a:p>
            <a:pPr lvl="0"/>
            <a:endParaRPr lang="en-US" sz="4400" dirty="0"/>
          </a:p>
        </p:txBody>
      </p:sp>
      <p:sp>
        <p:nvSpPr>
          <p:cNvPr id="88" name="Oval 87"/>
          <p:cNvSpPr/>
          <p:nvPr/>
        </p:nvSpPr>
        <p:spPr>
          <a:xfrm>
            <a:off x="2581070" y="6091138"/>
            <a:ext cx="571116" cy="571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89" name="Freeform 626">
            <a:hlinkClick r:id="rId5"/>
          </p:cNvPr>
          <p:cNvSpPr>
            <a:spLocks noEditPoints="1"/>
          </p:cNvSpPr>
          <p:nvPr/>
        </p:nvSpPr>
        <p:spPr bwMode="auto">
          <a:xfrm>
            <a:off x="2719641" y="6229620"/>
            <a:ext cx="293941" cy="294177"/>
          </a:xfrm>
          <a:custGeom>
            <a:avLst/>
            <a:gdLst>
              <a:gd name="T0" fmla="*/ 766 w 2492"/>
              <a:gd name="T1" fmla="*/ 2115 h 2494"/>
              <a:gd name="T2" fmla="*/ 1669 w 2492"/>
              <a:gd name="T3" fmla="*/ 932 h 2494"/>
              <a:gd name="T4" fmla="*/ 1524 w 2492"/>
              <a:gd name="T5" fmla="*/ 957 h 2494"/>
              <a:gd name="T6" fmla="*/ 1402 w 2492"/>
              <a:gd name="T7" fmla="*/ 1045 h 2494"/>
              <a:gd name="T8" fmla="*/ 1362 w 2492"/>
              <a:gd name="T9" fmla="*/ 1094 h 2494"/>
              <a:gd name="T10" fmla="*/ 1349 w 2492"/>
              <a:gd name="T11" fmla="*/ 1104 h 2494"/>
              <a:gd name="T12" fmla="*/ 1344 w 2492"/>
              <a:gd name="T13" fmla="*/ 1005 h 2494"/>
              <a:gd name="T14" fmla="*/ 953 w 2492"/>
              <a:gd name="T15" fmla="*/ 2115 h 2494"/>
              <a:gd name="T16" fmla="*/ 1346 w 2492"/>
              <a:gd name="T17" fmla="*/ 2050 h 2494"/>
              <a:gd name="T18" fmla="*/ 1351 w 2492"/>
              <a:gd name="T19" fmla="*/ 1442 h 2494"/>
              <a:gd name="T20" fmla="*/ 1381 w 2492"/>
              <a:gd name="T21" fmla="*/ 1333 h 2494"/>
              <a:gd name="T22" fmla="*/ 1451 w 2492"/>
              <a:gd name="T23" fmla="*/ 1255 h 2494"/>
              <a:gd name="T24" fmla="*/ 1551 w 2492"/>
              <a:gd name="T25" fmla="*/ 1232 h 2494"/>
              <a:gd name="T26" fmla="*/ 1648 w 2492"/>
              <a:gd name="T27" fmla="*/ 1264 h 2494"/>
              <a:gd name="T28" fmla="*/ 1704 w 2492"/>
              <a:gd name="T29" fmla="*/ 1353 h 2494"/>
              <a:gd name="T30" fmla="*/ 1719 w 2492"/>
              <a:gd name="T31" fmla="*/ 1516 h 2494"/>
              <a:gd name="T32" fmla="*/ 2110 w 2492"/>
              <a:gd name="T33" fmla="*/ 2115 h 2494"/>
              <a:gd name="T34" fmla="*/ 2113 w 2492"/>
              <a:gd name="T35" fmla="*/ 1761 h 2494"/>
              <a:gd name="T36" fmla="*/ 2099 w 2492"/>
              <a:gd name="T37" fmla="*/ 1312 h 2494"/>
              <a:gd name="T38" fmla="*/ 2052 w 2492"/>
              <a:gd name="T39" fmla="*/ 1147 h 2494"/>
              <a:gd name="T40" fmla="*/ 1963 w 2492"/>
              <a:gd name="T41" fmla="*/ 1029 h 2494"/>
              <a:gd name="T42" fmla="*/ 1829 w 2492"/>
              <a:gd name="T43" fmla="*/ 956 h 2494"/>
              <a:gd name="T44" fmla="*/ 1669 w 2492"/>
              <a:gd name="T45" fmla="*/ 932 h 2494"/>
              <a:gd name="T46" fmla="*/ 483 w 2492"/>
              <a:gd name="T47" fmla="*/ 426 h 2494"/>
              <a:gd name="T48" fmla="*/ 391 w 2492"/>
              <a:gd name="T49" fmla="*/ 496 h 2494"/>
              <a:gd name="T50" fmla="*/ 356 w 2492"/>
              <a:gd name="T51" fmla="*/ 610 h 2494"/>
              <a:gd name="T52" fmla="*/ 391 w 2492"/>
              <a:gd name="T53" fmla="*/ 722 h 2494"/>
              <a:gd name="T54" fmla="*/ 481 w 2492"/>
              <a:gd name="T55" fmla="*/ 792 h 2494"/>
              <a:gd name="T56" fmla="*/ 610 w 2492"/>
              <a:gd name="T57" fmla="*/ 803 h 2494"/>
              <a:gd name="T58" fmla="*/ 718 w 2492"/>
              <a:gd name="T59" fmla="*/ 752 h 2494"/>
              <a:gd name="T60" fmla="*/ 775 w 2492"/>
              <a:gd name="T61" fmla="*/ 652 h 2494"/>
              <a:gd name="T62" fmla="*/ 764 w 2492"/>
              <a:gd name="T63" fmla="*/ 531 h 2494"/>
              <a:gd name="T64" fmla="*/ 690 w 2492"/>
              <a:gd name="T65" fmla="*/ 443 h 2494"/>
              <a:gd name="T66" fmla="*/ 569 w 2492"/>
              <a:gd name="T67" fmla="*/ 412 h 2494"/>
              <a:gd name="T68" fmla="*/ 2071 w 2492"/>
              <a:gd name="T69" fmla="*/ 3 h 2494"/>
              <a:gd name="T70" fmla="*/ 2144 w 2492"/>
              <a:gd name="T71" fmla="*/ 20 h 2494"/>
              <a:gd name="T72" fmla="*/ 2296 w 2492"/>
              <a:gd name="T73" fmla="*/ 90 h 2494"/>
              <a:gd name="T74" fmla="*/ 2409 w 2492"/>
              <a:gd name="T75" fmla="*/ 211 h 2494"/>
              <a:gd name="T76" fmla="*/ 2468 w 2492"/>
              <a:gd name="T77" fmla="*/ 345 h 2494"/>
              <a:gd name="T78" fmla="*/ 2492 w 2492"/>
              <a:gd name="T79" fmla="*/ 2064 h 2494"/>
              <a:gd name="T80" fmla="*/ 2482 w 2492"/>
              <a:gd name="T81" fmla="*/ 2087 h 2494"/>
              <a:gd name="T82" fmla="*/ 2430 w 2492"/>
              <a:gd name="T83" fmla="*/ 2252 h 2494"/>
              <a:gd name="T84" fmla="*/ 2326 w 2492"/>
              <a:gd name="T85" fmla="*/ 2379 h 2494"/>
              <a:gd name="T86" fmla="*/ 2188 w 2492"/>
              <a:gd name="T87" fmla="*/ 2457 h 2494"/>
              <a:gd name="T88" fmla="*/ 2063 w 2492"/>
              <a:gd name="T89" fmla="*/ 2494 h 2494"/>
              <a:gd name="T90" fmla="*/ 413 w 2492"/>
              <a:gd name="T91" fmla="*/ 2488 h 2494"/>
              <a:gd name="T92" fmla="*/ 292 w 2492"/>
              <a:gd name="T93" fmla="*/ 2456 h 2494"/>
              <a:gd name="T94" fmla="*/ 153 w 2492"/>
              <a:gd name="T95" fmla="*/ 2368 h 2494"/>
              <a:gd name="T96" fmla="*/ 52 w 2492"/>
              <a:gd name="T97" fmla="*/ 2230 h 2494"/>
              <a:gd name="T98" fmla="*/ 11 w 2492"/>
              <a:gd name="T99" fmla="*/ 2107 h 2494"/>
              <a:gd name="T100" fmla="*/ 3 w 2492"/>
              <a:gd name="T101" fmla="*/ 421 h 2494"/>
              <a:gd name="T102" fmla="*/ 19 w 2492"/>
              <a:gd name="T103" fmla="*/ 348 h 2494"/>
              <a:gd name="T104" fmla="*/ 89 w 2492"/>
              <a:gd name="T105" fmla="*/ 195 h 2494"/>
              <a:gd name="T106" fmla="*/ 211 w 2492"/>
              <a:gd name="T107" fmla="*/ 81 h 2494"/>
              <a:gd name="T108" fmla="*/ 345 w 2492"/>
              <a:gd name="T109" fmla="*/ 23 h 2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492" h="2494">
                <a:moveTo>
                  <a:pt x="383" y="959"/>
                </a:moveTo>
                <a:lnTo>
                  <a:pt x="383" y="2115"/>
                </a:lnTo>
                <a:lnTo>
                  <a:pt x="766" y="2115"/>
                </a:lnTo>
                <a:lnTo>
                  <a:pt x="766" y="959"/>
                </a:lnTo>
                <a:lnTo>
                  <a:pt x="383" y="959"/>
                </a:lnTo>
                <a:close/>
                <a:moveTo>
                  <a:pt x="1669" y="932"/>
                </a:moveTo>
                <a:lnTo>
                  <a:pt x="1619" y="935"/>
                </a:lnTo>
                <a:lnTo>
                  <a:pt x="1570" y="943"/>
                </a:lnTo>
                <a:lnTo>
                  <a:pt x="1524" y="957"/>
                </a:lnTo>
                <a:lnTo>
                  <a:pt x="1481" y="980"/>
                </a:lnTo>
                <a:lnTo>
                  <a:pt x="1440" y="1008"/>
                </a:lnTo>
                <a:lnTo>
                  <a:pt x="1402" y="1045"/>
                </a:lnTo>
                <a:lnTo>
                  <a:pt x="1367" y="1089"/>
                </a:lnTo>
                <a:lnTo>
                  <a:pt x="1363" y="1091"/>
                </a:lnTo>
                <a:lnTo>
                  <a:pt x="1362" y="1094"/>
                </a:lnTo>
                <a:lnTo>
                  <a:pt x="1359" y="1096"/>
                </a:lnTo>
                <a:lnTo>
                  <a:pt x="1355" y="1100"/>
                </a:lnTo>
                <a:lnTo>
                  <a:pt x="1349" y="1104"/>
                </a:lnTo>
                <a:lnTo>
                  <a:pt x="1344" y="1110"/>
                </a:lnTo>
                <a:lnTo>
                  <a:pt x="1344" y="1056"/>
                </a:lnTo>
                <a:lnTo>
                  <a:pt x="1344" y="1005"/>
                </a:lnTo>
                <a:lnTo>
                  <a:pt x="1344" y="959"/>
                </a:lnTo>
                <a:lnTo>
                  <a:pt x="953" y="959"/>
                </a:lnTo>
                <a:lnTo>
                  <a:pt x="953" y="2115"/>
                </a:lnTo>
                <a:lnTo>
                  <a:pt x="1346" y="2115"/>
                </a:lnTo>
                <a:lnTo>
                  <a:pt x="1346" y="2080"/>
                </a:lnTo>
                <a:lnTo>
                  <a:pt x="1346" y="2050"/>
                </a:lnTo>
                <a:lnTo>
                  <a:pt x="1346" y="1765"/>
                </a:lnTo>
                <a:lnTo>
                  <a:pt x="1348" y="1481"/>
                </a:lnTo>
                <a:lnTo>
                  <a:pt x="1351" y="1442"/>
                </a:lnTo>
                <a:lnTo>
                  <a:pt x="1357" y="1404"/>
                </a:lnTo>
                <a:lnTo>
                  <a:pt x="1367" y="1368"/>
                </a:lnTo>
                <a:lnTo>
                  <a:pt x="1381" y="1333"/>
                </a:lnTo>
                <a:lnTo>
                  <a:pt x="1400" y="1301"/>
                </a:lnTo>
                <a:lnTo>
                  <a:pt x="1424" y="1275"/>
                </a:lnTo>
                <a:lnTo>
                  <a:pt x="1451" y="1255"/>
                </a:lnTo>
                <a:lnTo>
                  <a:pt x="1481" y="1242"/>
                </a:lnTo>
                <a:lnTo>
                  <a:pt x="1514" y="1234"/>
                </a:lnTo>
                <a:lnTo>
                  <a:pt x="1551" y="1232"/>
                </a:lnTo>
                <a:lnTo>
                  <a:pt x="1589" y="1237"/>
                </a:lnTo>
                <a:lnTo>
                  <a:pt x="1621" y="1247"/>
                </a:lnTo>
                <a:lnTo>
                  <a:pt x="1648" y="1264"/>
                </a:lnTo>
                <a:lnTo>
                  <a:pt x="1672" y="1288"/>
                </a:lnTo>
                <a:lnTo>
                  <a:pt x="1689" y="1317"/>
                </a:lnTo>
                <a:lnTo>
                  <a:pt x="1704" y="1353"/>
                </a:lnTo>
                <a:lnTo>
                  <a:pt x="1711" y="1395"/>
                </a:lnTo>
                <a:lnTo>
                  <a:pt x="1718" y="1455"/>
                </a:lnTo>
                <a:lnTo>
                  <a:pt x="1719" y="1516"/>
                </a:lnTo>
                <a:lnTo>
                  <a:pt x="1721" y="2061"/>
                </a:lnTo>
                <a:lnTo>
                  <a:pt x="1721" y="2115"/>
                </a:lnTo>
                <a:lnTo>
                  <a:pt x="2110" y="2115"/>
                </a:lnTo>
                <a:lnTo>
                  <a:pt x="2112" y="2096"/>
                </a:lnTo>
                <a:lnTo>
                  <a:pt x="2112" y="2079"/>
                </a:lnTo>
                <a:lnTo>
                  <a:pt x="2113" y="1761"/>
                </a:lnTo>
                <a:lnTo>
                  <a:pt x="2112" y="1441"/>
                </a:lnTo>
                <a:lnTo>
                  <a:pt x="2109" y="1377"/>
                </a:lnTo>
                <a:lnTo>
                  <a:pt x="2099" y="1312"/>
                </a:lnTo>
                <a:lnTo>
                  <a:pt x="2086" y="1250"/>
                </a:lnTo>
                <a:lnTo>
                  <a:pt x="2072" y="1196"/>
                </a:lnTo>
                <a:lnTo>
                  <a:pt x="2052" y="1147"/>
                </a:lnTo>
                <a:lnTo>
                  <a:pt x="2026" y="1102"/>
                </a:lnTo>
                <a:lnTo>
                  <a:pt x="1996" y="1062"/>
                </a:lnTo>
                <a:lnTo>
                  <a:pt x="1963" y="1029"/>
                </a:lnTo>
                <a:lnTo>
                  <a:pt x="1923" y="999"/>
                </a:lnTo>
                <a:lnTo>
                  <a:pt x="1878" y="975"/>
                </a:lnTo>
                <a:lnTo>
                  <a:pt x="1829" y="956"/>
                </a:lnTo>
                <a:lnTo>
                  <a:pt x="1773" y="943"/>
                </a:lnTo>
                <a:lnTo>
                  <a:pt x="1721" y="935"/>
                </a:lnTo>
                <a:lnTo>
                  <a:pt x="1669" y="932"/>
                </a:lnTo>
                <a:close/>
                <a:moveTo>
                  <a:pt x="569" y="412"/>
                </a:moveTo>
                <a:lnTo>
                  <a:pt x="524" y="415"/>
                </a:lnTo>
                <a:lnTo>
                  <a:pt x="483" y="426"/>
                </a:lnTo>
                <a:lnTo>
                  <a:pt x="447" y="443"/>
                </a:lnTo>
                <a:lnTo>
                  <a:pt x="416" y="467"/>
                </a:lnTo>
                <a:lnTo>
                  <a:pt x="391" y="496"/>
                </a:lnTo>
                <a:lnTo>
                  <a:pt x="372" y="531"/>
                </a:lnTo>
                <a:lnTo>
                  <a:pt x="361" y="569"/>
                </a:lnTo>
                <a:lnTo>
                  <a:pt x="356" y="610"/>
                </a:lnTo>
                <a:lnTo>
                  <a:pt x="361" y="652"/>
                </a:lnTo>
                <a:lnTo>
                  <a:pt x="372" y="688"/>
                </a:lnTo>
                <a:lnTo>
                  <a:pt x="391" y="722"/>
                </a:lnTo>
                <a:lnTo>
                  <a:pt x="415" y="750"/>
                </a:lnTo>
                <a:lnTo>
                  <a:pt x="447" y="774"/>
                </a:lnTo>
                <a:lnTo>
                  <a:pt x="481" y="792"/>
                </a:lnTo>
                <a:lnTo>
                  <a:pt x="521" y="803"/>
                </a:lnTo>
                <a:lnTo>
                  <a:pt x="566" y="808"/>
                </a:lnTo>
                <a:lnTo>
                  <a:pt x="610" y="803"/>
                </a:lnTo>
                <a:lnTo>
                  <a:pt x="652" y="793"/>
                </a:lnTo>
                <a:lnTo>
                  <a:pt x="688" y="776"/>
                </a:lnTo>
                <a:lnTo>
                  <a:pt x="718" y="752"/>
                </a:lnTo>
                <a:lnTo>
                  <a:pt x="745" y="723"/>
                </a:lnTo>
                <a:lnTo>
                  <a:pt x="764" y="690"/>
                </a:lnTo>
                <a:lnTo>
                  <a:pt x="775" y="652"/>
                </a:lnTo>
                <a:lnTo>
                  <a:pt x="780" y="610"/>
                </a:lnTo>
                <a:lnTo>
                  <a:pt x="775" y="569"/>
                </a:lnTo>
                <a:lnTo>
                  <a:pt x="764" y="531"/>
                </a:lnTo>
                <a:lnTo>
                  <a:pt x="745" y="496"/>
                </a:lnTo>
                <a:lnTo>
                  <a:pt x="721" y="467"/>
                </a:lnTo>
                <a:lnTo>
                  <a:pt x="690" y="443"/>
                </a:lnTo>
                <a:lnTo>
                  <a:pt x="653" y="426"/>
                </a:lnTo>
                <a:lnTo>
                  <a:pt x="613" y="415"/>
                </a:lnTo>
                <a:lnTo>
                  <a:pt x="569" y="412"/>
                </a:lnTo>
                <a:close/>
                <a:moveTo>
                  <a:pt x="427" y="0"/>
                </a:moveTo>
                <a:lnTo>
                  <a:pt x="2063" y="0"/>
                </a:lnTo>
                <a:lnTo>
                  <a:pt x="2071" y="3"/>
                </a:lnTo>
                <a:lnTo>
                  <a:pt x="2077" y="6"/>
                </a:lnTo>
                <a:lnTo>
                  <a:pt x="2085" y="9"/>
                </a:lnTo>
                <a:lnTo>
                  <a:pt x="2144" y="20"/>
                </a:lnTo>
                <a:lnTo>
                  <a:pt x="2199" y="38"/>
                </a:lnTo>
                <a:lnTo>
                  <a:pt x="2250" y="60"/>
                </a:lnTo>
                <a:lnTo>
                  <a:pt x="2296" y="90"/>
                </a:lnTo>
                <a:lnTo>
                  <a:pt x="2338" y="125"/>
                </a:lnTo>
                <a:lnTo>
                  <a:pt x="2376" y="165"/>
                </a:lnTo>
                <a:lnTo>
                  <a:pt x="2409" y="211"/>
                </a:lnTo>
                <a:lnTo>
                  <a:pt x="2439" y="264"/>
                </a:lnTo>
                <a:lnTo>
                  <a:pt x="2455" y="303"/>
                </a:lnTo>
                <a:lnTo>
                  <a:pt x="2468" y="345"/>
                </a:lnTo>
                <a:lnTo>
                  <a:pt x="2479" y="386"/>
                </a:lnTo>
                <a:lnTo>
                  <a:pt x="2492" y="429"/>
                </a:lnTo>
                <a:lnTo>
                  <a:pt x="2492" y="2064"/>
                </a:lnTo>
                <a:lnTo>
                  <a:pt x="2487" y="2072"/>
                </a:lnTo>
                <a:lnTo>
                  <a:pt x="2485" y="2080"/>
                </a:lnTo>
                <a:lnTo>
                  <a:pt x="2482" y="2087"/>
                </a:lnTo>
                <a:lnTo>
                  <a:pt x="2471" y="2146"/>
                </a:lnTo>
                <a:lnTo>
                  <a:pt x="2454" y="2201"/>
                </a:lnTo>
                <a:lnTo>
                  <a:pt x="2430" y="2252"/>
                </a:lnTo>
                <a:lnTo>
                  <a:pt x="2401" y="2298"/>
                </a:lnTo>
                <a:lnTo>
                  <a:pt x="2366" y="2341"/>
                </a:lnTo>
                <a:lnTo>
                  <a:pt x="2326" y="2379"/>
                </a:lnTo>
                <a:lnTo>
                  <a:pt x="2279" y="2413"/>
                </a:lnTo>
                <a:lnTo>
                  <a:pt x="2228" y="2442"/>
                </a:lnTo>
                <a:lnTo>
                  <a:pt x="2188" y="2457"/>
                </a:lnTo>
                <a:lnTo>
                  <a:pt x="2147" y="2470"/>
                </a:lnTo>
                <a:lnTo>
                  <a:pt x="2104" y="2481"/>
                </a:lnTo>
                <a:lnTo>
                  <a:pt x="2063" y="2494"/>
                </a:lnTo>
                <a:lnTo>
                  <a:pt x="427" y="2494"/>
                </a:lnTo>
                <a:lnTo>
                  <a:pt x="421" y="2491"/>
                </a:lnTo>
                <a:lnTo>
                  <a:pt x="413" y="2488"/>
                </a:lnTo>
                <a:lnTo>
                  <a:pt x="405" y="2486"/>
                </a:lnTo>
                <a:lnTo>
                  <a:pt x="346" y="2473"/>
                </a:lnTo>
                <a:lnTo>
                  <a:pt x="292" y="2456"/>
                </a:lnTo>
                <a:lnTo>
                  <a:pt x="242" y="2434"/>
                </a:lnTo>
                <a:lnTo>
                  <a:pt x="195" y="2403"/>
                </a:lnTo>
                <a:lnTo>
                  <a:pt x="153" y="2368"/>
                </a:lnTo>
                <a:lnTo>
                  <a:pt x="114" y="2329"/>
                </a:lnTo>
                <a:lnTo>
                  <a:pt x="81" y="2282"/>
                </a:lnTo>
                <a:lnTo>
                  <a:pt x="52" y="2230"/>
                </a:lnTo>
                <a:lnTo>
                  <a:pt x="35" y="2190"/>
                </a:lnTo>
                <a:lnTo>
                  <a:pt x="22" y="2149"/>
                </a:lnTo>
                <a:lnTo>
                  <a:pt x="11" y="2107"/>
                </a:lnTo>
                <a:lnTo>
                  <a:pt x="0" y="2064"/>
                </a:lnTo>
                <a:lnTo>
                  <a:pt x="0" y="429"/>
                </a:lnTo>
                <a:lnTo>
                  <a:pt x="3" y="421"/>
                </a:lnTo>
                <a:lnTo>
                  <a:pt x="6" y="413"/>
                </a:lnTo>
                <a:lnTo>
                  <a:pt x="8" y="407"/>
                </a:lnTo>
                <a:lnTo>
                  <a:pt x="19" y="348"/>
                </a:lnTo>
                <a:lnTo>
                  <a:pt x="37" y="292"/>
                </a:lnTo>
                <a:lnTo>
                  <a:pt x="60" y="241"/>
                </a:lnTo>
                <a:lnTo>
                  <a:pt x="89" y="195"/>
                </a:lnTo>
                <a:lnTo>
                  <a:pt x="124" y="152"/>
                </a:lnTo>
                <a:lnTo>
                  <a:pt x="165" y="114"/>
                </a:lnTo>
                <a:lnTo>
                  <a:pt x="211" y="81"/>
                </a:lnTo>
                <a:lnTo>
                  <a:pt x="264" y="52"/>
                </a:lnTo>
                <a:lnTo>
                  <a:pt x="304" y="36"/>
                </a:lnTo>
                <a:lnTo>
                  <a:pt x="345" y="23"/>
                </a:lnTo>
                <a:lnTo>
                  <a:pt x="386" y="12"/>
                </a:lnTo>
                <a:lnTo>
                  <a:pt x="427" y="0"/>
                </a:lnTo>
                <a:close/>
              </a:path>
            </a:pathLst>
          </a:custGeom>
          <a:solidFill>
            <a:srgbClr val="1957A3"/>
          </a:solidFill>
          <a:ln w="0">
            <a:noFill/>
            <a:prstDash val="solid"/>
            <a:round/>
            <a:headEnd/>
            <a:tailEnd/>
          </a:ln>
        </p:spPr>
        <p:txBody>
          <a:bodyPr vert="horz" wrap="square" lIns="91440" tIns="45720" rIns="91440" bIns="45720" numCol="1" anchor="t" anchorCtr="0" compatLnSpc="1">
            <a:prstTxWarp prst="textNoShape">
              <a:avLst/>
            </a:prstTxWarp>
          </a:bodyPr>
          <a:lstStyle/>
          <a:p>
            <a:pPr lvl="0"/>
            <a:endParaRPr lang="en-US" sz="4400" dirty="0"/>
          </a:p>
        </p:txBody>
      </p:sp>
      <p:sp>
        <p:nvSpPr>
          <p:cNvPr id="86" name="Oval 85"/>
          <p:cNvSpPr/>
          <p:nvPr/>
        </p:nvSpPr>
        <p:spPr>
          <a:xfrm>
            <a:off x="1843768" y="6091135"/>
            <a:ext cx="571116" cy="5711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87" name="Freeform 86">
            <a:hlinkClick r:id="rId6"/>
          </p:cNvPr>
          <p:cNvSpPr>
            <a:spLocks noEditPoints="1"/>
          </p:cNvSpPr>
          <p:nvPr/>
        </p:nvSpPr>
        <p:spPr bwMode="auto">
          <a:xfrm>
            <a:off x="1987503" y="6232755"/>
            <a:ext cx="283658" cy="287874"/>
          </a:xfrm>
          <a:custGeom>
            <a:avLst/>
            <a:gdLst>
              <a:gd name="T0" fmla="*/ 898 w 3629"/>
              <a:gd name="T1" fmla="*/ 2249 h 3684"/>
              <a:gd name="T2" fmla="*/ 767 w 3629"/>
              <a:gd name="T3" fmla="*/ 2423 h 3684"/>
              <a:gd name="T4" fmla="*/ 784 w 3629"/>
              <a:gd name="T5" fmla="*/ 2649 h 3684"/>
              <a:gd name="T6" fmla="*/ 936 w 3629"/>
              <a:gd name="T7" fmla="*/ 2802 h 3684"/>
              <a:gd name="T8" fmla="*/ 2596 w 3629"/>
              <a:gd name="T9" fmla="*/ 2828 h 3684"/>
              <a:gd name="T10" fmla="*/ 2787 w 3629"/>
              <a:gd name="T11" fmla="*/ 2722 h 3684"/>
              <a:gd name="T12" fmla="*/ 2865 w 3629"/>
              <a:gd name="T13" fmla="*/ 2515 h 3684"/>
              <a:gd name="T14" fmla="*/ 2787 w 3629"/>
              <a:gd name="T15" fmla="*/ 2307 h 3684"/>
              <a:gd name="T16" fmla="*/ 2596 w 3629"/>
              <a:gd name="T17" fmla="*/ 2201 h 3684"/>
              <a:gd name="T18" fmla="*/ 1112 w 3629"/>
              <a:gd name="T19" fmla="*/ 750 h 3684"/>
              <a:gd name="T20" fmla="*/ 918 w 3629"/>
              <a:gd name="T21" fmla="*/ 853 h 3684"/>
              <a:gd name="T22" fmla="*/ 838 w 3629"/>
              <a:gd name="T23" fmla="*/ 1059 h 3684"/>
              <a:gd name="T24" fmla="*/ 913 w 3629"/>
              <a:gd name="T25" fmla="*/ 1268 h 3684"/>
              <a:gd name="T26" fmla="*/ 1102 w 3629"/>
              <a:gd name="T27" fmla="*/ 1377 h 3684"/>
              <a:gd name="T28" fmla="*/ 1208 w 3629"/>
              <a:gd name="T29" fmla="*/ 1380 h 3684"/>
              <a:gd name="T30" fmla="*/ 1401 w 3629"/>
              <a:gd name="T31" fmla="*/ 1380 h 3684"/>
              <a:gd name="T32" fmla="*/ 1640 w 3629"/>
              <a:gd name="T33" fmla="*/ 1380 h 3684"/>
              <a:gd name="T34" fmla="*/ 1833 w 3629"/>
              <a:gd name="T35" fmla="*/ 1380 h 3684"/>
              <a:gd name="T36" fmla="*/ 1935 w 3629"/>
              <a:gd name="T37" fmla="*/ 1378 h 3684"/>
              <a:gd name="T38" fmla="*/ 2115 w 3629"/>
              <a:gd name="T39" fmla="*/ 1295 h 3684"/>
              <a:gd name="T40" fmla="*/ 2205 w 3629"/>
              <a:gd name="T41" fmla="*/ 1123 h 3684"/>
              <a:gd name="T42" fmla="*/ 2168 w 3629"/>
              <a:gd name="T43" fmla="*/ 917 h 3684"/>
              <a:gd name="T44" fmla="*/ 2021 w 3629"/>
              <a:gd name="T45" fmla="*/ 775 h 3684"/>
              <a:gd name="T46" fmla="*/ 1954 w 3629"/>
              <a:gd name="T47" fmla="*/ 0 h 3684"/>
              <a:gd name="T48" fmla="*/ 2281 w 3629"/>
              <a:gd name="T49" fmla="*/ 54 h 3684"/>
              <a:gd name="T50" fmla="*/ 2608 w 3629"/>
              <a:gd name="T51" fmla="*/ 232 h 3684"/>
              <a:gd name="T52" fmla="*/ 2834 w 3629"/>
              <a:gd name="T53" fmla="*/ 513 h 3684"/>
              <a:gd name="T54" fmla="*/ 2936 w 3629"/>
              <a:gd name="T55" fmla="*/ 880 h 3684"/>
              <a:gd name="T56" fmla="*/ 2938 w 3629"/>
              <a:gd name="T57" fmla="*/ 1273 h 3684"/>
              <a:gd name="T58" fmla="*/ 3050 w 3629"/>
              <a:gd name="T59" fmla="*/ 1427 h 3684"/>
              <a:gd name="T60" fmla="*/ 3285 w 3629"/>
              <a:gd name="T61" fmla="*/ 1490 h 3684"/>
              <a:gd name="T62" fmla="*/ 3490 w 3629"/>
              <a:gd name="T63" fmla="*/ 1652 h 3684"/>
              <a:gd name="T64" fmla="*/ 3603 w 3629"/>
              <a:gd name="T65" fmla="*/ 1910 h 3684"/>
              <a:gd name="T66" fmla="*/ 3627 w 3629"/>
              <a:gd name="T67" fmla="*/ 2225 h 3684"/>
              <a:gd name="T68" fmla="*/ 3628 w 3629"/>
              <a:gd name="T69" fmla="*/ 2393 h 3684"/>
              <a:gd name="T70" fmla="*/ 3629 w 3629"/>
              <a:gd name="T71" fmla="*/ 2493 h 3684"/>
              <a:gd name="T72" fmla="*/ 3583 w 3629"/>
              <a:gd name="T73" fmla="*/ 2861 h 3684"/>
              <a:gd name="T74" fmla="*/ 3414 w 3629"/>
              <a:gd name="T75" fmla="*/ 3236 h 3684"/>
              <a:gd name="T76" fmla="*/ 3129 w 3629"/>
              <a:gd name="T77" fmla="*/ 3508 h 3684"/>
              <a:gd name="T78" fmla="*/ 2749 w 3629"/>
              <a:gd name="T79" fmla="*/ 3657 h 3684"/>
              <a:gd name="T80" fmla="*/ 1134 w 3629"/>
              <a:gd name="T81" fmla="*/ 3684 h 3684"/>
              <a:gd name="T82" fmla="*/ 705 w 3629"/>
              <a:gd name="T83" fmla="*/ 3629 h 3684"/>
              <a:gd name="T84" fmla="*/ 370 w 3629"/>
              <a:gd name="T85" fmla="*/ 3462 h 3684"/>
              <a:gd name="T86" fmla="*/ 138 w 3629"/>
              <a:gd name="T87" fmla="*/ 3191 h 3684"/>
              <a:gd name="T88" fmla="*/ 24 w 3629"/>
              <a:gd name="T89" fmla="*/ 2830 h 3684"/>
              <a:gd name="T90" fmla="*/ 0 w 3629"/>
              <a:gd name="T91" fmla="*/ 2426 h 3684"/>
              <a:gd name="T92" fmla="*/ 28 w 3629"/>
              <a:gd name="T93" fmla="*/ 780 h 3684"/>
              <a:gd name="T94" fmla="*/ 131 w 3629"/>
              <a:gd name="T95" fmla="*/ 512 h 3684"/>
              <a:gd name="T96" fmla="*/ 262 w 3629"/>
              <a:gd name="T97" fmla="*/ 328 h 3684"/>
              <a:gd name="T98" fmla="*/ 524 w 3629"/>
              <a:gd name="T99" fmla="*/ 122 h 3684"/>
              <a:gd name="T100" fmla="*/ 902 w 3629"/>
              <a:gd name="T101" fmla="*/ 11 h 3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29" h="3684">
                <a:moveTo>
                  <a:pt x="1070" y="2198"/>
                </a:moveTo>
                <a:lnTo>
                  <a:pt x="1024" y="2201"/>
                </a:lnTo>
                <a:lnTo>
                  <a:pt x="978" y="2212"/>
                </a:lnTo>
                <a:lnTo>
                  <a:pt x="936" y="2228"/>
                </a:lnTo>
                <a:lnTo>
                  <a:pt x="898" y="2249"/>
                </a:lnTo>
                <a:lnTo>
                  <a:pt x="863" y="2275"/>
                </a:lnTo>
                <a:lnTo>
                  <a:pt x="831" y="2307"/>
                </a:lnTo>
                <a:lnTo>
                  <a:pt x="805" y="2342"/>
                </a:lnTo>
                <a:lnTo>
                  <a:pt x="784" y="2381"/>
                </a:lnTo>
                <a:lnTo>
                  <a:pt x="767" y="2423"/>
                </a:lnTo>
                <a:lnTo>
                  <a:pt x="758" y="2468"/>
                </a:lnTo>
                <a:lnTo>
                  <a:pt x="754" y="2515"/>
                </a:lnTo>
                <a:lnTo>
                  <a:pt x="758" y="2561"/>
                </a:lnTo>
                <a:lnTo>
                  <a:pt x="767" y="2607"/>
                </a:lnTo>
                <a:lnTo>
                  <a:pt x="784" y="2649"/>
                </a:lnTo>
                <a:lnTo>
                  <a:pt x="805" y="2687"/>
                </a:lnTo>
                <a:lnTo>
                  <a:pt x="831" y="2722"/>
                </a:lnTo>
                <a:lnTo>
                  <a:pt x="863" y="2754"/>
                </a:lnTo>
                <a:lnTo>
                  <a:pt x="898" y="2780"/>
                </a:lnTo>
                <a:lnTo>
                  <a:pt x="936" y="2802"/>
                </a:lnTo>
                <a:lnTo>
                  <a:pt x="978" y="2818"/>
                </a:lnTo>
                <a:lnTo>
                  <a:pt x="1024" y="2828"/>
                </a:lnTo>
                <a:lnTo>
                  <a:pt x="1070" y="2831"/>
                </a:lnTo>
                <a:lnTo>
                  <a:pt x="2549" y="2831"/>
                </a:lnTo>
                <a:lnTo>
                  <a:pt x="2596" y="2828"/>
                </a:lnTo>
                <a:lnTo>
                  <a:pt x="2640" y="2818"/>
                </a:lnTo>
                <a:lnTo>
                  <a:pt x="2681" y="2802"/>
                </a:lnTo>
                <a:lnTo>
                  <a:pt x="2721" y="2780"/>
                </a:lnTo>
                <a:lnTo>
                  <a:pt x="2756" y="2754"/>
                </a:lnTo>
                <a:lnTo>
                  <a:pt x="2787" y="2722"/>
                </a:lnTo>
                <a:lnTo>
                  <a:pt x="2814" y="2687"/>
                </a:lnTo>
                <a:lnTo>
                  <a:pt x="2835" y="2649"/>
                </a:lnTo>
                <a:lnTo>
                  <a:pt x="2851" y="2607"/>
                </a:lnTo>
                <a:lnTo>
                  <a:pt x="2861" y="2561"/>
                </a:lnTo>
                <a:lnTo>
                  <a:pt x="2865" y="2515"/>
                </a:lnTo>
                <a:lnTo>
                  <a:pt x="2861" y="2468"/>
                </a:lnTo>
                <a:lnTo>
                  <a:pt x="2851" y="2423"/>
                </a:lnTo>
                <a:lnTo>
                  <a:pt x="2835" y="2381"/>
                </a:lnTo>
                <a:lnTo>
                  <a:pt x="2814" y="2342"/>
                </a:lnTo>
                <a:lnTo>
                  <a:pt x="2787" y="2307"/>
                </a:lnTo>
                <a:lnTo>
                  <a:pt x="2756" y="2275"/>
                </a:lnTo>
                <a:lnTo>
                  <a:pt x="2721" y="2249"/>
                </a:lnTo>
                <a:lnTo>
                  <a:pt x="2681" y="2228"/>
                </a:lnTo>
                <a:lnTo>
                  <a:pt x="2640" y="2212"/>
                </a:lnTo>
                <a:lnTo>
                  <a:pt x="2596" y="2201"/>
                </a:lnTo>
                <a:lnTo>
                  <a:pt x="2549" y="2198"/>
                </a:lnTo>
                <a:lnTo>
                  <a:pt x="1070" y="2198"/>
                </a:lnTo>
                <a:close/>
                <a:moveTo>
                  <a:pt x="1898" y="746"/>
                </a:moveTo>
                <a:lnTo>
                  <a:pt x="1158" y="747"/>
                </a:lnTo>
                <a:lnTo>
                  <a:pt x="1112" y="750"/>
                </a:lnTo>
                <a:lnTo>
                  <a:pt x="1068" y="759"/>
                </a:lnTo>
                <a:lnTo>
                  <a:pt x="1025" y="775"/>
                </a:lnTo>
                <a:lnTo>
                  <a:pt x="986" y="796"/>
                </a:lnTo>
                <a:lnTo>
                  <a:pt x="950" y="822"/>
                </a:lnTo>
                <a:lnTo>
                  <a:pt x="918" y="853"/>
                </a:lnTo>
                <a:lnTo>
                  <a:pt x="891" y="888"/>
                </a:lnTo>
                <a:lnTo>
                  <a:pt x="870" y="926"/>
                </a:lnTo>
                <a:lnTo>
                  <a:pt x="853" y="967"/>
                </a:lnTo>
                <a:lnTo>
                  <a:pt x="843" y="1012"/>
                </a:lnTo>
                <a:lnTo>
                  <a:pt x="838" y="1059"/>
                </a:lnTo>
                <a:lnTo>
                  <a:pt x="840" y="1106"/>
                </a:lnTo>
                <a:lnTo>
                  <a:pt x="850" y="1151"/>
                </a:lnTo>
                <a:lnTo>
                  <a:pt x="865" y="1193"/>
                </a:lnTo>
                <a:lnTo>
                  <a:pt x="887" y="1231"/>
                </a:lnTo>
                <a:lnTo>
                  <a:pt x="913" y="1268"/>
                </a:lnTo>
                <a:lnTo>
                  <a:pt x="943" y="1300"/>
                </a:lnTo>
                <a:lnTo>
                  <a:pt x="977" y="1327"/>
                </a:lnTo>
                <a:lnTo>
                  <a:pt x="1016" y="1348"/>
                </a:lnTo>
                <a:lnTo>
                  <a:pt x="1057" y="1365"/>
                </a:lnTo>
                <a:lnTo>
                  <a:pt x="1102" y="1377"/>
                </a:lnTo>
                <a:lnTo>
                  <a:pt x="1149" y="1380"/>
                </a:lnTo>
                <a:lnTo>
                  <a:pt x="1152" y="1380"/>
                </a:lnTo>
                <a:lnTo>
                  <a:pt x="1165" y="1380"/>
                </a:lnTo>
                <a:lnTo>
                  <a:pt x="1183" y="1380"/>
                </a:lnTo>
                <a:lnTo>
                  <a:pt x="1208" y="1380"/>
                </a:lnTo>
                <a:lnTo>
                  <a:pt x="1238" y="1380"/>
                </a:lnTo>
                <a:lnTo>
                  <a:pt x="1273" y="1380"/>
                </a:lnTo>
                <a:lnTo>
                  <a:pt x="1313" y="1380"/>
                </a:lnTo>
                <a:lnTo>
                  <a:pt x="1356" y="1380"/>
                </a:lnTo>
                <a:lnTo>
                  <a:pt x="1401" y="1380"/>
                </a:lnTo>
                <a:lnTo>
                  <a:pt x="1448" y="1380"/>
                </a:lnTo>
                <a:lnTo>
                  <a:pt x="1496" y="1380"/>
                </a:lnTo>
                <a:lnTo>
                  <a:pt x="1545" y="1380"/>
                </a:lnTo>
                <a:lnTo>
                  <a:pt x="1592" y="1380"/>
                </a:lnTo>
                <a:lnTo>
                  <a:pt x="1640" y="1380"/>
                </a:lnTo>
                <a:lnTo>
                  <a:pt x="1685" y="1380"/>
                </a:lnTo>
                <a:lnTo>
                  <a:pt x="1728" y="1380"/>
                </a:lnTo>
                <a:lnTo>
                  <a:pt x="1767" y="1380"/>
                </a:lnTo>
                <a:lnTo>
                  <a:pt x="1803" y="1380"/>
                </a:lnTo>
                <a:lnTo>
                  <a:pt x="1833" y="1380"/>
                </a:lnTo>
                <a:lnTo>
                  <a:pt x="1858" y="1380"/>
                </a:lnTo>
                <a:lnTo>
                  <a:pt x="1877" y="1380"/>
                </a:lnTo>
                <a:lnTo>
                  <a:pt x="1889" y="1380"/>
                </a:lnTo>
                <a:lnTo>
                  <a:pt x="1893" y="1380"/>
                </a:lnTo>
                <a:lnTo>
                  <a:pt x="1935" y="1378"/>
                </a:lnTo>
                <a:lnTo>
                  <a:pt x="1976" y="1370"/>
                </a:lnTo>
                <a:lnTo>
                  <a:pt x="2014" y="1357"/>
                </a:lnTo>
                <a:lnTo>
                  <a:pt x="2050" y="1340"/>
                </a:lnTo>
                <a:lnTo>
                  <a:pt x="2084" y="1320"/>
                </a:lnTo>
                <a:lnTo>
                  <a:pt x="2115" y="1295"/>
                </a:lnTo>
                <a:lnTo>
                  <a:pt x="2141" y="1267"/>
                </a:lnTo>
                <a:lnTo>
                  <a:pt x="2164" y="1235"/>
                </a:lnTo>
                <a:lnTo>
                  <a:pt x="2183" y="1201"/>
                </a:lnTo>
                <a:lnTo>
                  <a:pt x="2196" y="1162"/>
                </a:lnTo>
                <a:lnTo>
                  <a:pt x="2205" y="1123"/>
                </a:lnTo>
                <a:lnTo>
                  <a:pt x="2209" y="1081"/>
                </a:lnTo>
                <a:lnTo>
                  <a:pt x="2206" y="1037"/>
                </a:lnTo>
                <a:lnTo>
                  <a:pt x="2199" y="995"/>
                </a:lnTo>
                <a:lnTo>
                  <a:pt x="2186" y="955"/>
                </a:lnTo>
                <a:lnTo>
                  <a:pt x="2168" y="917"/>
                </a:lnTo>
                <a:lnTo>
                  <a:pt x="2147" y="881"/>
                </a:lnTo>
                <a:lnTo>
                  <a:pt x="2119" y="849"/>
                </a:lnTo>
                <a:lnTo>
                  <a:pt x="2090" y="820"/>
                </a:lnTo>
                <a:lnTo>
                  <a:pt x="2057" y="796"/>
                </a:lnTo>
                <a:lnTo>
                  <a:pt x="2021" y="775"/>
                </a:lnTo>
                <a:lnTo>
                  <a:pt x="1981" y="759"/>
                </a:lnTo>
                <a:lnTo>
                  <a:pt x="1941" y="750"/>
                </a:lnTo>
                <a:lnTo>
                  <a:pt x="1898" y="746"/>
                </a:lnTo>
                <a:close/>
                <a:moveTo>
                  <a:pt x="1953" y="0"/>
                </a:moveTo>
                <a:lnTo>
                  <a:pt x="1954" y="0"/>
                </a:lnTo>
                <a:lnTo>
                  <a:pt x="1962" y="0"/>
                </a:lnTo>
                <a:lnTo>
                  <a:pt x="2046" y="5"/>
                </a:lnTo>
                <a:lnTo>
                  <a:pt x="2127" y="16"/>
                </a:lnTo>
                <a:lnTo>
                  <a:pt x="2205" y="32"/>
                </a:lnTo>
                <a:lnTo>
                  <a:pt x="2281" y="54"/>
                </a:lnTo>
                <a:lnTo>
                  <a:pt x="2354" y="80"/>
                </a:lnTo>
                <a:lnTo>
                  <a:pt x="2422" y="111"/>
                </a:lnTo>
                <a:lnTo>
                  <a:pt x="2488" y="147"/>
                </a:lnTo>
                <a:lnTo>
                  <a:pt x="2549" y="187"/>
                </a:lnTo>
                <a:lnTo>
                  <a:pt x="2608" y="232"/>
                </a:lnTo>
                <a:lnTo>
                  <a:pt x="2662" y="281"/>
                </a:lnTo>
                <a:lnTo>
                  <a:pt x="2712" y="333"/>
                </a:lnTo>
                <a:lnTo>
                  <a:pt x="2757" y="390"/>
                </a:lnTo>
                <a:lnTo>
                  <a:pt x="2798" y="450"/>
                </a:lnTo>
                <a:lnTo>
                  <a:pt x="2834" y="513"/>
                </a:lnTo>
                <a:lnTo>
                  <a:pt x="2865" y="581"/>
                </a:lnTo>
                <a:lnTo>
                  <a:pt x="2891" y="652"/>
                </a:lnTo>
                <a:lnTo>
                  <a:pt x="2911" y="724"/>
                </a:lnTo>
                <a:lnTo>
                  <a:pt x="2927" y="800"/>
                </a:lnTo>
                <a:lnTo>
                  <a:pt x="2936" y="880"/>
                </a:lnTo>
                <a:lnTo>
                  <a:pt x="2939" y="961"/>
                </a:lnTo>
                <a:lnTo>
                  <a:pt x="2945" y="1042"/>
                </a:lnTo>
                <a:lnTo>
                  <a:pt x="2947" y="1121"/>
                </a:lnTo>
                <a:lnTo>
                  <a:pt x="2944" y="1199"/>
                </a:lnTo>
                <a:lnTo>
                  <a:pt x="2938" y="1273"/>
                </a:lnTo>
                <a:lnTo>
                  <a:pt x="2928" y="1346"/>
                </a:lnTo>
                <a:lnTo>
                  <a:pt x="2913" y="1416"/>
                </a:lnTo>
                <a:lnTo>
                  <a:pt x="2959" y="1419"/>
                </a:lnTo>
                <a:lnTo>
                  <a:pt x="3004" y="1421"/>
                </a:lnTo>
                <a:lnTo>
                  <a:pt x="3050" y="1427"/>
                </a:lnTo>
                <a:lnTo>
                  <a:pt x="3098" y="1433"/>
                </a:lnTo>
                <a:lnTo>
                  <a:pt x="3145" y="1442"/>
                </a:lnTo>
                <a:lnTo>
                  <a:pt x="3193" y="1455"/>
                </a:lnTo>
                <a:lnTo>
                  <a:pt x="3239" y="1471"/>
                </a:lnTo>
                <a:lnTo>
                  <a:pt x="3285" y="1490"/>
                </a:lnTo>
                <a:lnTo>
                  <a:pt x="3331" y="1513"/>
                </a:lnTo>
                <a:lnTo>
                  <a:pt x="3374" y="1541"/>
                </a:lnTo>
                <a:lnTo>
                  <a:pt x="3414" y="1573"/>
                </a:lnTo>
                <a:lnTo>
                  <a:pt x="3454" y="1610"/>
                </a:lnTo>
                <a:lnTo>
                  <a:pt x="3490" y="1652"/>
                </a:lnTo>
                <a:lnTo>
                  <a:pt x="3524" y="1701"/>
                </a:lnTo>
                <a:lnTo>
                  <a:pt x="3551" y="1750"/>
                </a:lnTo>
                <a:lnTo>
                  <a:pt x="3574" y="1801"/>
                </a:lnTo>
                <a:lnTo>
                  <a:pt x="3591" y="1854"/>
                </a:lnTo>
                <a:lnTo>
                  <a:pt x="3603" y="1910"/>
                </a:lnTo>
                <a:lnTo>
                  <a:pt x="3613" y="1968"/>
                </a:lnTo>
                <a:lnTo>
                  <a:pt x="3619" y="2028"/>
                </a:lnTo>
                <a:lnTo>
                  <a:pt x="3624" y="2090"/>
                </a:lnTo>
                <a:lnTo>
                  <a:pt x="3626" y="2156"/>
                </a:lnTo>
                <a:lnTo>
                  <a:pt x="3627" y="2225"/>
                </a:lnTo>
                <a:lnTo>
                  <a:pt x="3627" y="2299"/>
                </a:lnTo>
                <a:lnTo>
                  <a:pt x="3627" y="2318"/>
                </a:lnTo>
                <a:lnTo>
                  <a:pt x="3627" y="2341"/>
                </a:lnTo>
                <a:lnTo>
                  <a:pt x="3627" y="2366"/>
                </a:lnTo>
                <a:lnTo>
                  <a:pt x="3628" y="2393"/>
                </a:lnTo>
                <a:lnTo>
                  <a:pt x="3628" y="2419"/>
                </a:lnTo>
                <a:lnTo>
                  <a:pt x="3628" y="2443"/>
                </a:lnTo>
                <a:lnTo>
                  <a:pt x="3628" y="2465"/>
                </a:lnTo>
                <a:lnTo>
                  <a:pt x="3628" y="2482"/>
                </a:lnTo>
                <a:lnTo>
                  <a:pt x="3629" y="2493"/>
                </a:lnTo>
                <a:lnTo>
                  <a:pt x="3629" y="2498"/>
                </a:lnTo>
                <a:lnTo>
                  <a:pt x="3625" y="2593"/>
                </a:lnTo>
                <a:lnTo>
                  <a:pt x="3617" y="2685"/>
                </a:lnTo>
                <a:lnTo>
                  <a:pt x="3602" y="2774"/>
                </a:lnTo>
                <a:lnTo>
                  <a:pt x="3583" y="2861"/>
                </a:lnTo>
                <a:lnTo>
                  <a:pt x="3559" y="2942"/>
                </a:lnTo>
                <a:lnTo>
                  <a:pt x="3531" y="3022"/>
                </a:lnTo>
                <a:lnTo>
                  <a:pt x="3497" y="3098"/>
                </a:lnTo>
                <a:lnTo>
                  <a:pt x="3458" y="3169"/>
                </a:lnTo>
                <a:lnTo>
                  <a:pt x="3414" y="3236"/>
                </a:lnTo>
                <a:lnTo>
                  <a:pt x="3366" y="3300"/>
                </a:lnTo>
                <a:lnTo>
                  <a:pt x="3314" y="3359"/>
                </a:lnTo>
                <a:lnTo>
                  <a:pt x="3256" y="3414"/>
                </a:lnTo>
                <a:lnTo>
                  <a:pt x="3195" y="3464"/>
                </a:lnTo>
                <a:lnTo>
                  <a:pt x="3129" y="3508"/>
                </a:lnTo>
                <a:lnTo>
                  <a:pt x="3060" y="3548"/>
                </a:lnTo>
                <a:lnTo>
                  <a:pt x="2988" y="3583"/>
                </a:lnTo>
                <a:lnTo>
                  <a:pt x="2911" y="3613"/>
                </a:lnTo>
                <a:lnTo>
                  <a:pt x="2832" y="3638"/>
                </a:lnTo>
                <a:lnTo>
                  <a:pt x="2749" y="3657"/>
                </a:lnTo>
                <a:lnTo>
                  <a:pt x="2665" y="3672"/>
                </a:lnTo>
                <a:lnTo>
                  <a:pt x="2576" y="3680"/>
                </a:lnTo>
                <a:lnTo>
                  <a:pt x="2485" y="3684"/>
                </a:lnTo>
                <a:lnTo>
                  <a:pt x="1159" y="3684"/>
                </a:lnTo>
                <a:lnTo>
                  <a:pt x="1134" y="3684"/>
                </a:lnTo>
                <a:lnTo>
                  <a:pt x="1042" y="3682"/>
                </a:lnTo>
                <a:lnTo>
                  <a:pt x="951" y="3675"/>
                </a:lnTo>
                <a:lnTo>
                  <a:pt x="865" y="3664"/>
                </a:lnTo>
                <a:lnTo>
                  <a:pt x="784" y="3648"/>
                </a:lnTo>
                <a:lnTo>
                  <a:pt x="705" y="3629"/>
                </a:lnTo>
                <a:lnTo>
                  <a:pt x="630" y="3604"/>
                </a:lnTo>
                <a:lnTo>
                  <a:pt x="560" y="3574"/>
                </a:lnTo>
                <a:lnTo>
                  <a:pt x="492" y="3541"/>
                </a:lnTo>
                <a:lnTo>
                  <a:pt x="429" y="3504"/>
                </a:lnTo>
                <a:lnTo>
                  <a:pt x="370" y="3462"/>
                </a:lnTo>
                <a:lnTo>
                  <a:pt x="314" y="3415"/>
                </a:lnTo>
                <a:lnTo>
                  <a:pt x="262" y="3364"/>
                </a:lnTo>
                <a:lnTo>
                  <a:pt x="216" y="3310"/>
                </a:lnTo>
                <a:lnTo>
                  <a:pt x="174" y="3252"/>
                </a:lnTo>
                <a:lnTo>
                  <a:pt x="138" y="3191"/>
                </a:lnTo>
                <a:lnTo>
                  <a:pt x="106" y="3126"/>
                </a:lnTo>
                <a:lnTo>
                  <a:pt x="79" y="3058"/>
                </a:lnTo>
                <a:lnTo>
                  <a:pt x="57" y="2985"/>
                </a:lnTo>
                <a:lnTo>
                  <a:pt x="38" y="2909"/>
                </a:lnTo>
                <a:lnTo>
                  <a:pt x="24" y="2830"/>
                </a:lnTo>
                <a:lnTo>
                  <a:pt x="14" y="2746"/>
                </a:lnTo>
                <a:lnTo>
                  <a:pt x="6" y="2658"/>
                </a:lnTo>
                <a:lnTo>
                  <a:pt x="1" y="2565"/>
                </a:lnTo>
                <a:lnTo>
                  <a:pt x="0" y="2467"/>
                </a:lnTo>
                <a:lnTo>
                  <a:pt x="0" y="2426"/>
                </a:lnTo>
                <a:lnTo>
                  <a:pt x="0" y="2386"/>
                </a:lnTo>
                <a:lnTo>
                  <a:pt x="0" y="985"/>
                </a:lnTo>
                <a:lnTo>
                  <a:pt x="6" y="913"/>
                </a:lnTo>
                <a:lnTo>
                  <a:pt x="16" y="845"/>
                </a:lnTo>
                <a:lnTo>
                  <a:pt x="28" y="780"/>
                </a:lnTo>
                <a:lnTo>
                  <a:pt x="44" y="720"/>
                </a:lnTo>
                <a:lnTo>
                  <a:pt x="63" y="662"/>
                </a:lnTo>
                <a:lnTo>
                  <a:pt x="84" y="609"/>
                </a:lnTo>
                <a:lnTo>
                  <a:pt x="106" y="559"/>
                </a:lnTo>
                <a:lnTo>
                  <a:pt x="131" y="512"/>
                </a:lnTo>
                <a:lnTo>
                  <a:pt x="156" y="469"/>
                </a:lnTo>
                <a:lnTo>
                  <a:pt x="183" y="429"/>
                </a:lnTo>
                <a:lnTo>
                  <a:pt x="209" y="393"/>
                </a:lnTo>
                <a:lnTo>
                  <a:pt x="236" y="359"/>
                </a:lnTo>
                <a:lnTo>
                  <a:pt x="262" y="328"/>
                </a:lnTo>
                <a:lnTo>
                  <a:pt x="288" y="300"/>
                </a:lnTo>
                <a:lnTo>
                  <a:pt x="342" y="249"/>
                </a:lnTo>
                <a:lnTo>
                  <a:pt x="398" y="201"/>
                </a:lnTo>
                <a:lnTo>
                  <a:pt x="459" y="159"/>
                </a:lnTo>
                <a:lnTo>
                  <a:pt x="524" y="122"/>
                </a:lnTo>
                <a:lnTo>
                  <a:pt x="593" y="90"/>
                </a:lnTo>
                <a:lnTo>
                  <a:pt x="664" y="63"/>
                </a:lnTo>
                <a:lnTo>
                  <a:pt x="740" y="40"/>
                </a:lnTo>
                <a:lnTo>
                  <a:pt x="820" y="23"/>
                </a:lnTo>
                <a:lnTo>
                  <a:pt x="902" y="11"/>
                </a:lnTo>
                <a:lnTo>
                  <a:pt x="988" y="3"/>
                </a:lnTo>
                <a:lnTo>
                  <a:pt x="1079" y="0"/>
                </a:lnTo>
                <a:lnTo>
                  <a:pt x="1088" y="0"/>
                </a:lnTo>
                <a:lnTo>
                  <a:pt x="1953" y="0"/>
                </a:lnTo>
                <a:close/>
              </a:path>
            </a:pathLst>
          </a:custGeom>
          <a:solidFill>
            <a:srgbClr val="1957A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4400" dirty="0"/>
          </a:p>
        </p:txBody>
      </p:sp>
      <p:sp>
        <p:nvSpPr>
          <p:cNvPr id="94" name="Subtitle 2">
            <a:hlinkClick r:id="rId7"/>
          </p:cNvPr>
          <p:cNvSpPr txBox="1">
            <a:spLocks/>
          </p:cNvSpPr>
          <p:nvPr/>
        </p:nvSpPr>
        <p:spPr>
          <a:xfrm>
            <a:off x="9370955" y="6165432"/>
            <a:ext cx="2959632" cy="42251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Clr>
                <a:srgbClr val="0095D8"/>
              </a:buClr>
              <a:buFont typeface="Arial"/>
              <a:buNone/>
              <a:defRPr sz="900" kern="1200">
                <a:solidFill>
                  <a:schemeClr val="bg1"/>
                </a:solidFill>
                <a:latin typeface="Gill Sans MT" charset="0"/>
                <a:ea typeface="Gill Sans MT" charset="0"/>
                <a:cs typeface="Gill Sans MT" charset="0"/>
              </a:defRPr>
            </a:lvl1pPr>
            <a:lvl2pPr marL="457200" indent="0" algn="ctr" defTabSz="914400" rtl="0" eaLnBrk="1" latinLnBrk="0" hangingPunct="1">
              <a:lnSpc>
                <a:spcPct val="90000"/>
              </a:lnSpc>
              <a:spcBef>
                <a:spcPts val="500"/>
              </a:spcBef>
              <a:buFont typeface="Arial"/>
              <a:buNone/>
              <a:defRPr sz="2000" kern="1200">
                <a:solidFill>
                  <a:schemeClr val="tx1">
                    <a:lumMod val="65000"/>
                    <a:lumOff val="35000"/>
                  </a:schemeClr>
                </a:solidFill>
                <a:latin typeface="+mn-lt"/>
                <a:ea typeface="+mn-ea"/>
                <a:cs typeface="+mn-cs"/>
              </a:defRPr>
            </a:lvl2pPr>
            <a:lvl3pPr marL="914400" indent="0" algn="ctr" defTabSz="914400" rtl="0" eaLnBrk="1" latinLnBrk="0" hangingPunct="1">
              <a:lnSpc>
                <a:spcPct val="90000"/>
              </a:lnSpc>
              <a:spcBef>
                <a:spcPts val="500"/>
              </a:spcBef>
              <a:buFont typeface="LucidaGrande" charset="0"/>
              <a:buNone/>
              <a:defRPr sz="1800" kern="1200">
                <a:solidFill>
                  <a:schemeClr val="tx1">
                    <a:lumMod val="65000"/>
                    <a:lumOff val="35000"/>
                  </a:schemeClr>
                </a:solidFill>
                <a:latin typeface="+mn-lt"/>
                <a:ea typeface="+mn-ea"/>
                <a:cs typeface="+mn-cs"/>
              </a:defRPr>
            </a:lvl3pPr>
            <a:lvl4pPr marL="1371600" indent="0" algn="ctr" defTabSz="914400" rtl="0" eaLnBrk="1" latinLnBrk="0" hangingPunct="1">
              <a:lnSpc>
                <a:spcPct val="90000"/>
              </a:lnSpc>
              <a:spcBef>
                <a:spcPts val="500"/>
              </a:spcBef>
              <a:buFont typeface="LucidaGrande" charset="0"/>
              <a:buNone/>
              <a:defRPr sz="1600" kern="1200">
                <a:solidFill>
                  <a:schemeClr val="tx1">
                    <a:lumMod val="65000"/>
                    <a:lumOff val="35000"/>
                  </a:schemeClr>
                </a:solidFill>
                <a:latin typeface="+mn-lt"/>
                <a:ea typeface="+mn-ea"/>
                <a:cs typeface="+mn-cs"/>
              </a:defRPr>
            </a:lvl4pPr>
            <a:lvl5pPr marL="1828800" indent="0" algn="ctr" defTabSz="914400" rtl="0" eaLnBrk="1" latinLnBrk="0" hangingPunct="1">
              <a:lnSpc>
                <a:spcPct val="90000"/>
              </a:lnSpc>
              <a:spcBef>
                <a:spcPts val="500"/>
              </a:spcBef>
              <a:buFont typeface="LucidaGrande" charset="0"/>
              <a:buNone/>
              <a:defRPr sz="1600" kern="1200">
                <a:solidFill>
                  <a:schemeClr val="tx1">
                    <a:lumMod val="65000"/>
                    <a:lumOff val="3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ctr"/>
            <a:r>
              <a:rPr lang="en-US" sz="1600" dirty="0">
                <a:latin typeface="Arial" panose="020B0604020202020204" pitchFamily="34" charset="0"/>
                <a:cs typeface="Arial" panose="020B0604020202020204" pitchFamily="34" charset="0"/>
              </a:rPr>
              <a:t>www.latentview.com</a:t>
            </a:r>
          </a:p>
        </p:txBody>
      </p:sp>
      <p:sp>
        <p:nvSpPr>
          <p:cNvPr id="4" name="Content Placeholder 3"/>
          <p:cNvSpPr>
            <a:spLocks noGrp="1"/>
          </p:cNvSpPr>
          <p:nvPr>
            <p:ph sz="quarter" idx="10" hasCustomPrompt="1"/>
          </p:nvPr>
        </p:nvSpPr>
        <p:spPr>
          <a:xfrm>
            <a:off x="369605" y="5627271"/>
            <a:ext cx="2643977" cy="356988"/>
          </a:xfrm>
        </p:spPr>
        <p:txBody>
          <a:bodyPr>
            <a:noAutofit/>
          </a:bodyPr>
          <a:lstStyle>
            <a:lvl1pPr marL="0" indent="0">
              <a:buNone/>
              <a:defRPr sz="1600">
                <a:solidFill>
                  <a:schemeClr val="bg1"/>
                </a:solidFill>
              </a:defRPr>
            </a:lvl1pPr>
          </a:lstStyle>
          <a:p>
            <a:pPr lvl="0"/>
            <a:r>
              <a:rPr lang="en-US" dirty="0"/>
              <a:t>E-mail ID</a:t>
            </a:r>
          </a:p>
        </p:txBody>
      </p:sp>
    </p:spTree>
    <p:extLst>
      <p:ext uri="{BB962C8B-B14F-4D97-AF65-F5344CB8AC3E}">
        <p14:creationId xmlns:p14="http://schemas.microsoft.com/office/powerpoint/2010/main" val="3788256739"/>
      </p:ext>
    </p:extLst>
  </p:cSld>
  <p:clrMapOvr>
    <a:masterClrMapping/>
  </p:clrMapOvr>
  <p:extLst mod="1">
    <p:ext uri="{DCECCB84-F9BA-43D5-87BE-67443E8EF086}">
      <p15:sldGuideLst xmlns:p15="http://schemas.microsoft.com/office/powerpoint/2012/main">
        <p15:guide id="1" orient="horz" pos="2160">
          <p15:clr>
            <a:srgbClr val="FBAE40"/>
          </p15:clr>
        </p15:guide>
        <p15:guide id="2" pos="3774">
          <p15:clr>
            <a:srgbClr val="FBAE40"/>
          </p15:clr>
        </p15:guide>
        <p15:guide id="3" orient="horz" pos="2694">
          <p15:clr>
            <a:srgbClr val="FBAE40"/>
          </p15:clr>
        </p15:guide>
        <p15:guide id="4" orient="horz" pos="-2">
          <p15:clr>
            <a:srgbClr val="FBAE40"/>
          </p15:clr>
        </p15:guide>
        <p15:guide id="5" pos="7675">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4344E-8840-41DC-8090-C221A510C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B17655-7070-40F5-8DCF-A8D75231DAEC}"/>
              </a:ext>
            </a:extLst>
          </p:cNvPr>
          <p:cNvSpPr>
            <a:spLocks noGrp="1"/>
          </p:cNvSpPr>
          <p:nvPr>
            <p:ph idx="1"/>
          </p:nvPr>
        </p:nvSpPr>
        <p:spPr/>
        <p:txBody>
          <a:bodyPr/>
          <a:lstStyle>
            <a:lvl1pPr>
              <a:defRPr sz="2000"/>
            </a:lvl1pPr>
            <a:lvl2pPr>
              <a:defRPr sz="1800"/>
            </a:lvl2pPr>
            <a:lvl3pPr>
              <a:defRPr sz="1600"/>
            </a:lvl3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5">
            <a:extLst>
              <a:ext uri="{FF2B5EF4-FFF2-40B4-BE49-F238E27FC236}">
                <a16:creationId xmlns:a16="http://schemas.microsoft.com/office/drawing/2014/main" id="{7DE74A2D-83BB-441E-9221-A853A7C34EAB}"/>
              </a:ext>
            </a:extLst>
          </p:cNvPr>
          <p:cNvSpPr txBox="1">
            <a:spLocks/>
          </p:cNvSpPr>
          <p:nvPr/>
        </p:nvSpPr>
        <p:spPr>
          <a:xfrm>
            <a:off x="72564" y="6527800"/>
            <a:ext cx="274864" cy="177800"/>
          </a:xfrm>
          <a:prstGeom prst="rect">
            <a:avLst/>
          </a:prstGeom>
          <a:noFill/>
        </p:spPr>
        <p:txBody>
          <a:bodyPr wrap="none" lIns="0" tIns="0" rIns="0" bIns="0" anchor="ctr" anchorCtr="0"/>
          <a:lstStyle>
            <a:defPPr>
              <a:defRPr lang="en-US"/>
            </a:defPPr>
            <a:lvl1pPr marL="0" algn="ctr" defTabSz="914400" rtl="0" eaLnBrk="1" latinLnBrk="0" hangingPunct="1">
              <a:defRPr sz="8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A6739A3-A001-4132-AECF-E1735C6210C2}" type="slidenum">
              <a:rPr lang="en-US" b="1" smtClean="0">
                <a:solidFill>
                  <a:schemeClr val="tx1"/>
                </a:solidFill>
              </a:rPr>
              <a:pPr/>
              <a:t>‹#›</a:t>
            </a:fld>
            <a:endParaRPr lang="en-US" b="1" dirty="0">
              <a:solidFill>
                <a:schemeClr val="tx1"/>
              </a:solidFill>
            </a:endParaRPr>
          </a:p>
        </p:txBody>
      </p:sp>
    </p:spTree>
    <p:extLst>
      <p:ext uri="{BB962C8B-B14F-4D97-AF65-F5344CB8AC3E}">
        <p14:creationId xmlns:p14="http://schemas.microsoft.com/office/powerpoint/2010/main" val="2402527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90856-5D99-4A1A-8368-9F706B5A72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31D7313-8D06-4868-B8B7-9F52124631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02154C2-B0EB-43AE-AC7F-B9541B132A30}"/>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D4365A91-8A7C-4A6A-AFC1-AF06C53A2732}"/>
              </a:ext>
            </a:extLst>
          </p:cNvPr>
          <p:cNvSpPr>
            <a:spLocks noGrp="1"/>
          </p:cNvSpPr>
          <p:nvPr>
            <p:ph type="ftr" sz="quarter" idx="11"/>
          </p:nvPr>
        </p:nvSpPr>
        <p:spPr/>
        <p:txBody>
          <a:bodyPr/>
          <a:lstStyle/>
          <a:p>
            <a:endParaRPr lang="en-US" dirty="0"/>
          </a:p>
        </p:txBody>
      </p:sp>
      <p:sp>
        <p:nvSpPr>
          <p:cNvPr id="7" name="Slide Number Placeholder 5">
            <a:extLst>
              <a:ext uri="{FF2B5EF4-FFF2-40B4-BE49-F238E27FC236}">
                <a16:creationId xmlns:a16="http://schemas.microsoft.com/office/drawing/2014/main" id="{DE7B2F1E-61BC-47B5-8DDC-731266451CC2}"/>
              </a:ext>
            </a:extLst>
          </p:cNvPr>
          <p:cNvSpPr txBox="1">
            <a:spLocks/>
          </p:cNvSpPr>
          <p:nvPr/>
        </p:nvSpPr>
        <p:spPr>
          <a:xfrm>
            <a:off x="16060" y="6677928"/>
            <a:ext cx="228600" cy="177800"/>
          </a:xfrm>
          <a:prstGeom prst="rect">
            <a:avLst/>
          </a:prstGeom>
          <a:noFill/>
        </p:spPr>
        <p:txBody>
          <a:bodyPr wrap="none" lIns="0" tIns="0" rIns="0" bIns="0" anchor="ctr" anchorCtr="0"/>
          <a:lstStyle>
            <a:defPPr>
              <a:defRPr lang="en-US"/>
            </a:defPPr>
            <a:lvl1pPr marL="0" algn="ctr" defTabSz="914400" rtl="0" eaLnBrk="1" latinLnBrk="0" hangingPunct="1">
              <a:defRPr sz="8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A6739A3-A001-4132-AECF-E1735C6210C2}" type="slidenum">
              <a:rPr lang="en-US" b="1" smtClean="0">
                <a:solidFill>
                  <a:schemeClr val="tx1"/>
                </a:solidFill>
              </a:rPr>
              <a:pPr/>
              <a:t>‹#›</a:t>
            </a:fld>
            <a:endParaRPr lang="en-US" b="1" dirty="0">
              <a:solidFill>
                <a:schemeClr val="tx1"/>
              </a:solidFill>
            </a:endParaRPr>
          </a:p>
        </p:txBody>
      </p:sp>
    </p:spTree>
    <p:extLst>
      <p:ext uri="{BB962C8B-B14F-4D97-AF65-F5344CB8AC3E}">
        <p14:creationId xmlns:p14="http://schemas.microsoft.com/office/powerpoint/2010/main" val="13018782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Empty Slide">
    <p:spTree>
      <p:nvGrpSpPr>
        <p:cNvPr id="1" name=""/>
        <p:cNvGrpSpPr/>
        <p:nvPr/>
      </p:nvGrpSpPr>
      <p:grpSpPr>
        <a:xfrm>
          <a:off x="0" y="0"/>
          <a:ext cx="0" cy="0"/>
          <a:chOff x="0" y="0"/>
          <a:chExt cx="0" cy="0"/>
        </a:xfrm>
      </p:grpSpPr>
      <p:sp>
        <p:nvSpPr>
          <p:cNvPr id="5" name="Rectangle 4"/>
          <p:cNvSpPr/>
          <p:nvPr userDrawn="1"/>
        </p:nvSpPr>
        <p:spPr>
          <a:xfrm>
            <a:off x="1" y="208761"/>
            <a:ext cx="12192000" cy="369024"/>
          </a:xfrm>
          <a:prstGeom prst="rect">
            <a:avLst/>
          </a:prstGeom>
          <a:solidFill>
            <a:srgbClr val="095879"/>
          </a:solidFill>
        </p:spPr>
        <p:txBody>
          <a:bodyPr wrap="square" lIns="121559" tIns="60780" rIns="121559" bIns="60780" rtlCol="0" anchor="ctr">
            <a:spAutoFit/>
          </a:bodyPr>
          <a:lstStyle/>
          <a:p>
            <a:pPr algn="ctr" defTabSz="1239922"/>
            <a:endParaRPr lang="en-IN" sz="1568" dirty="0">
              <a:solidFill>
                <a:srgbClr val="434343"/>
              </a:solidFill>
              <a:latin typeface="Segoe UI"/>
              <a:cs typeface="Segoe UI"/>
            </a:endParaRPr>
          </a:p>
        </p:txBody>
      </p:sp>
      <p:pic>
        <p:nvPicPr>
          <p:cNvPr id="6" name="Picture 5" descr="https://upload.wikimedia.org/wikipedia/en/d/d3/LatentView_Analytics_Logo_2010.JP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996686" y="487"/>
            <a:ext cx="896850" cy="705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9064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lor palette">
    <p:spTree>
      <p:nvGrpSpPr>
        <p:cNvPr id="1" name=""/>
        <p:cNvGrpSpPr/>
        <p:nvPr/>
      </p:nvGrpSpPr>
      <p:grpSpPr>
        <a:xfrm>
          <a:off x="0" y="0"/>
          <a:ext cx="0" cy="0"/>
          <a:chOff x="0" y="0"/>
          <a:chExt cx="0" cy="0"/>
        </a:xfrm>
      </p:grpSpPr>
      <p:sp>
        <p:nvSpPr>
          <p:cNvPr id="7" name="Slide Number Placeholder 5">
            <a:extLst>
              <a:ext uri="{FF2B5EF4-FFF2-40B4-BE49-F238E27FC236}">
                <a16:creationId xmlns:a16="http://schemas.microsoft.com/office/drawing/2014/main" id="{7DE74A2D-83BB-441E-9221-A853A7C34EAB}"/>
              </a:ext>
            </a:extLst>
          </p:cNvPr>
          <p:cNvSpPr txBox="1">
            <a:spLocks/>
          </p:cNvSpPr>
          <p:nvPr/>
        </p:nvSpPr>
        <p:spPr>
          <a:xfrm>
            <a:off x="72564" y="6527800"/>
            <a:ext cx="274864" cy="177800"/>
          </a:xfrm>
          <a:prstGeom prst="rect">
            <a:avLst/>
          </a:prstGeom>
          <a:noFill/>
        </p:spPr>
        <p:txBody>
          <a:bodyPr wrap="none" lIns="0" tIns="0" rIns="0" bIns="0" anchor="ctr" anchorCtr="0"/>
          <a:lstStyle>
            <a:defPPr>
              <a:defRPr lang="en-US"/>
            </a:defPPr>
            <a:lvl1pPr marL="0" algn="ctr" defTabSz="914400" rtl="0" eaLnBrk="1" latinLnBrk="0" hangingPunct="1">
              <a:defRPr sz="8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A6739A3-A001-4132-AECF-E1735C6210C2}" type="slidenum">
              <a:rPr lang="en-US" b="1" smtClean="0">
                <a:solidFill>
                  <a:schemeClr val="tx1"/>
                </a:solidFill>
              </a:rPr>
              <a:pPr/>
              <a:t>‹#›</a:t>
            </a:fld>
            <a:endParaRPr lang="en-US" b="1" dirty="0">
              <a:solidFill>
                <a:schemeClr val="tx1"/>
              </a:solidFill>
            </a:endParaRPr>
          </a:p>
        </p:txBody>
      </p:sp>
      <p:sp>
        <p:nvSpPr>
          <p:cNvPr id="5" name="Title 26">
            <a:extLst>
              <a:ext uri="{FF2B5EF4-FFF2-40B4-BE49-F238E27FC236}">
                <a16:creationId xmlns:a16="http://schemas.microsoft.com/office/drawing/2014/main" id="{9E7EBA95-D0B0-4EA6-8151-B221D8152ECB}"/>
              </a:ext>
            </a:extLst>
          </p:cNvPr>
          <p:cNvSpPr>
            <a:spLocks noGrp="1"/>
          </p:cNvSpPr>
          <p:nvPr>
            <p:ph type="title"/>
          </p:nvPr>
        </p:nvSpPr>
        <p:spPr>
          <a:xfrm>
            <a:off x="599655" y="58925"/>
            <a:ext cx="10940304" cy="408349"/>
          </a:xfrm>
        </p:spPr>
        <p:txBody>
          <a:bodyPr/>
          <a:lstStyle/>
          <a:p>
            <a:r>
              <a:rPr lang="en-US"/>
              <a:t>Click to edit Master title style</a:t>
            </a:r>
            <a:endParaRPr lang="en-US" dirty="0"/>
          </a:p>
        </p:txBody>
      </p:sp>
      <p:sp>
        <p:nvSpPr>
          <p:cNvPr id="6" name="Title 4">
            <a:extLst>
              <a:ext uri="{FF2B5EF4-FFF2-40B4-BE49-F238E27FC236}">
                <a16:creationId xmlns:a16="http://schemas.microsoft.com/office/drawing/2014/main" id="{8C19F0BD-CBF1-4551-925C-A110073FD9E5}"/>
              </a:ext>
            </a:extLst>
          </p:cNvPr>
          <p:cNvSpPr txBox="1">
            <a:spLocks/>
          </p:cNvSpPr>
          <p:nvPr/>
        </p:nvSpPr>
        <p:spPr>
          <a:xfrm>
            <a:off x="264159" y="1300766"/>
            <a:ext cx="1709495" cy="7286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rgbClr val="183553"/>
                </a:solidFill>
                <a:latin typeface="Arial" panose="020B0604020202020204" pitchFamily="34" charset="0"/>
                <a:ea typeface="+mj-ea"/>
                <a:cs typeface="Arial" panose="020B0604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1" i="0" u="none" strike="noStrike" kern="1200" cap="none" spc="0" normalizeH="0" baseline="0" noProof="0" dirty="0">
                <a:ln>
                  <a:noFill/>
                </a:ln>
                <a:solidFill>
                  <a:schemeClr val="tx1"/>
                </a:solidFill>
                <a:effectLst/>
                <a:uLnTx/>
                <a:uFillTx/>
                <a:latin typeface="Arial" panose="020B0604020202020204" pitchFamily="34" charset="0"/>
                <a:ea typeface="+mj-ea"/>
                <a:cs typeface="Arial" panose="020B0604020202020204" pitchFamily="34" charset="0"/>
              </a:rPr>
              <a:t>Primary colors</a:t>
            </a:r>
          </a:p>
        </p:txBody>
      </p:sp>
      <p:sp>
        <p:nvSpPr>
          <p:cNvPr id="22" name="Title 4">
            <a:extLst>
              <a:ext uri="{FF2B5EF4-FFF2-40B4-BE49-F238E27FC236}">
                <a16:creationId xmlns:a16="http://schemas.microsoft.com/office/drawing/2014/main" id="{3A39E8C3-E1BC-4BC7-9F05-F0E50DB6BBFD}"/>
              </a:ext>
            </a:extLst>
          </p:cNvPr>
          <p:cNvSpPr txBox="1">
            <a:spLocks/>
          </p:cNvSpPr>
          <p:nvPr/>
        </p:nvSpPr>
        <p:spPr>
          <a:xfrm>
            <a:off x="264159" y="3688063"/>
            <a:ext cx="1709495" cy="7286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rgbClr val="183553"/>
                </a:solidFill>
                <a:latin typeface="Arial" panose="020B0604020202020204" pitchFamily="34" charset="0"/>
                <a:ea typeface="+mj-ea"/>
                <a:cs typeface="Arial" panose="020B0604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1" i="0" u="none" strike="noStrike" kern="1200" cap="none" spc="0" normalizeH="0" baseline="0" noProof="0" dirty="0">
                <a:ln>
                  <a:noFill/>
                </a:ln>
                <a:solidFill>
                  <a:schemeClr val="tx1"/>
                </a:solidFill>
                <a:effectLst/>
                <a:uLnTx/>
                <a:uFillTx/>
                <a:latin typeface="Arial" panose="020B0604020202020204" pitchFamily="34" charset="0"/>
                <a:ea typeface="+mj-ea"/>
                <a:cs typeface="Arial" panose="020B0604020202020204" pitchFamily="34" charset="0"/>
              </a:rPr>
              <a:t>Secondary colors</a:t>
            </a:r>
          </a:p>
        </p:txBody>
      </p:sp>
      <p:sp>
        <p:nvSpPr>
          <p:cNvPr id="8" name="Rectangle 7">
            <a:extLst>
              <a:ext uri="{FF2B5EF4-FFF2-40B4-BE49-F238E27FC236}">
                <a16:creationId xmlns:a16="http://schemas.microsoft.com/office/drawing/2014/main" id="{EE973D23-688C-4E1E-8684-22CAFB14E27F}"/>
              </a:ext>
            </a:extLst>
          </p:cNvPr>
          <p:cNvSpPr/>
          <p:nvPr/>
        </p:nvSpPr>
        <p:spPr>
          <a:xfrm>
            <a:off x="9826832" y="3688063"/>
            <a:ext cx="2136568" cy="593112"/>
          </a:xfrm>
          <a:prstGeom prst="rect">
            <a:avLst/>
          </a:prstGeom>
          <a:solidFill>
            <a:schemeClr val="accent6"/>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CMYK : </a:t>
            </a:r>
            <a:r>
              <a:rPr kumimoji="0" lang="en-US" sz="1600" b="0" i="0" u="none" strike="noStrike" kern="0" cap="none" spc="0" normalizeH="0" baseline="0" noProof="0" dirty="0">
                <a:ln>
                  <a:noFill/>
                </a:ln>
                <a:solidFill>
                  <a:prstClr val="white"/>
                </a:solidFill>
                <a:effectLst/>
                <a:uLnTx/>
                <a:uFillTx/>
                <a:latin typeface="+mn-lt"/>
                <a:ea typeface="+mn-ea"/>
                <a:cs typeface="+mn-cs"/>
              </a:rPr>
              <a:t>100, 90, 41, 43</a:t>
            </a:r>
            <a:br>
              <a:rPr kumimoji="0" lang="en-US" sz="1600" b="1" i="0" u="none" strike="noStrike" kern="0" cap="none" spc="0" normalizeH="0" baseline="0" noProof="0" dirty="0">
                <a:ln>
                  <a:noFill/>
                </a:ln>
                <a:solidFill>
                  <a:prstClr val="white"/>
                </a:solidFill>
                <a:effectLst/>
                <a:uLnTx/>
                <a:uFillTx/>
                <a:latin typeface="+mn-lt"/>
                <a:ea typeface="+mn-ea"/>
                <a:cs typeface="+mn-cs"/>
              </a:rPr>
            </a:br>
            <a:r>
              <a:rPr kumimoji="0" lang="en-US" sz="1600" b="1" i="0" u="none" strike="noStrike" kern="0" cap="none" spc="0" normalizeH="0" baseline="0" noProof="0" dirty="0">
                <a:ln>
                  <a:noFill/>
                </a:ln>
                <a:solidFill>
                  <a:prstClr val="white"/>
                </a:solidFill>
                <a:effectLst/>
                <a:uLnTx/>
                <a:uFillTx/>
                <a:latin typeface="+mn-lt"/>
                <a:ea typeface="+mn-ea"/>
                <a:cs typeface="+mn-cs"/>
              </a:rPr>
              <a:t>RGB: </a:t>
            </a:r>
            <a:r>
              <a:rPr kumimoji="0" lang="en-US" sz="1600" b="0" i="0" u="none" strike="noStrike" kern="0" cap="none" spc="0" normalizeH="0" baseline="0" noProof="0" dirty="0">
                <a:ln>
                  <a:noFill/>
                </a:ln>
                <a:solidFill>
                  <a:prstClr val="white"/>
                </a:solidFill>
                <a:effectLst/>
                <a:uLnTx/>
                <a:uFillTx/>
                <a:latin typeface="+mn-lt"/>
                <a:ea typeface="+mn-ea"/>
                <a:cs typeface="+mn-cs"/>
              </a:rPr>
              <a:t>20, 35, 72</a:t>
            </a:r>
          </a:p>
        </p:txBody>
      </p:sp>
      <p:sp>
        <p:nvSpPr>
          <p:cNvPr id="9" name="Rectangle 8">
            <a:extLst>
              <a:ext uri="{FF2B5EF4-FFF2-40B4-BE49-F238E27FC236}">
                <a16:creationId xmlns:a16="http://schemas.microsoft.com/office/drawing/2014/main" id="{999FB243-5890-4642-A892-C7486A1F57B2}"/>
              </a:ext>
            </a:extLst>
          </p:cNvPr>
          <p:cNvSpPr/>
          <p:nvPr/>
        </p:nvSpPr>
        <p:spPr>
          <a:xfrm>
            <a:off x="4784050" y="3688063"/>
            <a:ext cx="2136568" cy="593112"/>
          </a:xfrm>
          <a:prstGeom prst="rect">
            <a:avLst/>
          </a:prstGeom>
          <a:solidFill>
            <a:srgbClr val="18A3AC"/>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CMYK : </a:t>
            </a:r>
            <a:r>
              <a:rPr kumimoji="0" lang="en-US" sz="1600" b="0" i="0" u="none" strike="noStrike" kern="0" cap="none" spc="0" normalizeH="0" baseline="0" noProof="0" dirty="0">
                <a:ln>
                  <a:noFill/>
                </a:ln>
                <a:solidFill>
                  <a:prstClr val="white"/>
                </a:solidFill>
                <a:effectLst/>
                <a:uLnTx/>
                <a:uFillTx/>
                <a:latin typeface="+mn-lt"/>
                <a:ea typeface="+mn-ea"/>
                <a:cs typeface="+mn-cs"/>
              </a:rPr>
              <a:t>77, 15, 33, 0</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RGB: </a:t>
            </a:r>
            <a:r>
              <a:rPr kumimoji="0" lang="en-US" sz="1600" b="0" i="0" u="none" strike="noStrike" kern="0" cap="none" spc="0" normalizeH="0" baseline="0" noProof="0" dirty="0">
                <a:ln>
                  <a:noFill/>
                </a:ln>
                <a:solidFill>
                  <a:prstClr val="white"/>
                </a:solidFill>
                <a:effectLst/>
                <a:uLnTx/>
                <a:uFillTx/>
                <a:latin typeface="+mn-lt"/>
                <a:ea typeface="+mn-ea"/>
                <a:cs typeface="+mn-cs"/>
              </a:rPr>
              <a:t>25, 164, 173</a:t>
            </a:r>
          </a:p>
        </p:txBody>
      </p:sp>
      <p:sp>
        <p:nvSpPr>
          <p:cNvPr id="10" name="Rectangle 9">
            <a:extLst>
              <a:ext uri="{FF2B5EF4-FFF2-40B4-BE49-F238E27FC236}">
                <a16:creationId xmlns:a16="http://schemas.microsoft.com/office/drawing/2014/main" id="{B42DC063-D1F5-4C30-AAE8-AD2967B11447}"/>
              </a:ext>
            </a:extLst>
          </p:cNvPr>
          <p:cNvSpPr/>
          <p:nvPr/>
        </p:nvSpPr>
        <p:spPr>
          <a:xfrm>
            <a:off x="4784050" y="1318936"/>
            <a:ext cx="2136568" cy="593112"/>
          </a:xfrm>
          <a:prstGeom prst="rect">
            <a:avLst/>
          </a:prstGeom>
          <a:solidFill>
            <a:schemeClr val="accent2"/>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mn-lt"/>
                <a:ea typeface="+mn-ea"/>
                <a:cs typeface="+mn-cs"/>
              </a:rPr>
              <a:t>CMYK : </a:t>
            </a:r>
            <a:r>
              <a:rPr kumimoji="0" lang="en-US" sz="1600" b="0" i="0" u="none" strike="noStrike" kern="0" cap="none" spc="0" normalizeH="0" baseline="0" noProof="0" dirty="0">
                <a:ln>
                  <a:noFill/>
                </a:ln>
                <a:solidFill>
                  <a:schemeClr val="bg1"/>
                </a:solidFill>
                <a:effectLst/>
                <a:uLnTx/>
                <a:uFillTx/>
                <a:latin typeface="+mn-lt"/>
                <a:ea typeface="+mn-ea"/>
                <a:cs typeface="+mn-cs"/>
              </a:rPr>
              <a:t>51, 43, 43, 8</a:t>
            </a:r>
            <a:br>
              <a:rPr kumimoji="0" lang="en-US" sz="1600" b="0" i="0" u="none" strike="noStrike" kern="0" cap="none" spc="0" normalizeH="0" baseline="0" noProof="0" dirty="0">
                <a:ln>
                  <a:noFill/>
                </a:ln>
                <a:solidFill>
                  <a:schemeClr val="bg1"/>
                </a:solidFill>
                <a:effectLst/>
                <a:uLnTx/>
                <a:uFillTx/>
                <a:latin typeface="+mn-lt"/>
                <a:ea typeface="+mn-ea"/>
                <a:cs typeface="+mn-cs"/>
              </a:rPr>
            </a:br>
            <a:r>
              <a:rPr kumimoji="0" lang="en-US" sz="1600" b="1" i="0" u="none" strike="noStrike" kern="0" cap="none" spc="0" normalizeH="0" baseline="0" noProof="0" dirty="0">
                <a:ln>
                  <a:noFill/>
                </a:ln>
                <a:solidFill>
                  <a:schemeClr val="bg1"/>
                </a:solidFill>
                <a:effectLst/>
                <a:uLnTx/>
                <a:uFillTx/>
                <a:latin typeface="+mn-lt"/>
                <a:ea typeface="+mn-ea"/>
                <a:cs typeface="+mn-cs"/>
              </a:rPr>
              <a:t>RGB: </a:t>
            </a:r>
            <a:r>
              <a:rPr kumimoji="0" lang="en-US" sz="1600" b="0" i="0" u="none" strike="noStrike" kern="0" cap="none" spc="0" normalizeH="0" baseline="0" noProof="0" dirty="0">
                <a:ln>
                  <a:noFill/>
                </a:ln>
                <a:solidFill>
                  <a:schemeClr val="bg1"/>
                </a:solidFill>
                <a:effectLst/>
                <a:uLnTx/>
                <a:uFillTx/>
                <a:latin typeface="+mn-lt"/>
                <a:ea typeface="+mn-ea"/>
                <a:cs typeface="+mn-cs"/>
              </a:rPr>
              <a:t>128, 128, 128</a:t>
            </a:r>
          </a:p>
        </p:txBody>
      </p:sp>
      <p:sp>
        <p:nvSpPr>
          <p:cNvPr id="11" name="Rectangle 10">
            <a:extLst>
              <a:ext uri="{FF2B5EF4-FFF2-40B4-BE49-F238E27FC236}">
                <a16:creationId xmlns:a16="http://schemas.microsoft.com/office/drawing/2014/main" id="{4DD9C469-1688-449B-BB2D-D3A713ED39EC}"/>
              </a:ext>
            </a:extLst>
          </p:cNvPr>
          <p:cNvSpPr/>
          <p:nvPr/>
        </p:nvSpPr>
        <p:spPr>
          <a:xfrm>
            <a:off x="9826832" y="4389071"/>
            <a:ext cx="2136568" cy="593112"/>
          </a:xfrm>
          <a:prstGeom prst="rect">
            <a:avLst/>
          </a:prstGeom>
          <a:solidFill>
            <a:srgbClr val="052049">
              <a:lumMod val="25000"/>
              <a:lumOff val="75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36, 17, 0, 0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154, 191, 248</a:t>
            </a:r>
          </a:p>
        </p:txBody>
      </p:sp>
      <p:sp>
        <p:nvSpPr>
          <p:cNvPr id="12" name="Rectangle 11">
            <a:extLst>
              <a:ext uri="{FF2B5EF4-FFF2-40B4-BE49-F238E27FC236}">
                <a16:creationId xmlns:a16="http://schemas.microsoft.com/office/drawing/2014/main" id="{86B62ACF-08A4-4D19-B150-0AABA3AD131A}"/>
              </a:ext>
            </a:extLst>
          </p:cNvPr>
          <p:cNvSpPr/>
          <p:nvPr/>
        </p:nvSpPr>
        <p:spPr>
          <a:xfrm>
            <a:off x="2274510" y="4389071"/>
            <a:ext cx="2136568" cy="593112"/>
          </a:xfrm>
          <a:prstGeom prst="rect">
            <a:avLst/>
          </a:prstGeom>
          <a:solidFill>
            <a:schemeClr val="accent3">
              <a:lumMod val="40000"/>
              <a:lumOff val="60000"/>
            </a:scheme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26, 11, 4, 0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184, 206, 228</a:t>
            </a:r>
          </a:p>
        </p:txBody>
      </p:sp>
      <p:sp>
        <p:nvSpPr>
          <p:cNvPr id="13" name="Rectangle 12">
            <a:extLst>
              <a:ext uri="{FF2B5EF4-FFF2-40B4-BE49-F238E27FC236}">
                <a16:creationId xmlns:a16="http://schemas.microsoft.com/office/drawing/2014/main" id="{A8B048A2-16C7-44F6-A62D-2782C6F8C4EE}"/>
              </a:ext>
            </a:extLst>
          </p:cNvPr>
          <p:cNvSpPr/>
          <p:nvPr/>
        </p:nvSpPr>
        <p:spPr>
          <a:xfrm>
            <a:off x="4784050" y="4389071"/>
            <a:ext cx="2136568" cy="593112"/>
          </a:xfrm>
          <a:prstGeom prst="rect">
            <a:avLst/>
          </a:prstGeom>
          <a:solidFill>
            <a:srgbClr val="18A3AC">
              <a:lumMod val="40000"/>
              <a:lumOff val="6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36, 0, 10, 0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145, 234, 240</a:t>
            </a:r>
          </a:p>
        </p:txBody>
      </p:sp>
      <p:sp>
        <p:nvSpPr>
          <p:cNvPr id="14" name="Rectangle 13">
            <a:extLst>
              <a:ext uri="{FF2B5EF4-FFF2-40B4-BE49-F238E27FC236}">
                <a16:creationId xmlns:a16="http://schemas.microsoft.com/office/drawing/2014/main" id="{45DCFF48-7B26-44FA-9E19-59FE00E0EDF3}"/>
              </a:ext>
            </a:extLst>
          </p:cNvPr>
          <p:cNvSpPr/>
          <p:nvPr/>
        </p:nvSpPr>
        <p:spPr>
          <a:xfrm>
            <a:off x="4784050" y="2006089"/>
            <a:ext cx="2136568" cy="593112"/>
          </a:xfrm>
          <a:prstGeom prst="rect">
            <a:avLst/>
          </a:prstGeom>
          <a:solidFill>
            <a:srgbClr val="BFBFBF"/>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25,	20, 20,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191, 191, 191</a:t>
            </a:r>
          </a:p>
        </p:txBody>
      </p:sp>
      <p:sp>
        <p:nvSpPr>
          <p:cNvPr id="15" name="Rectangle 14">
            <a:extLst>
              <a:ext uri="{FF2B5EF4-FFF2-40B4-BE49-F238E27FC236}">
                <a16:creationId xmlns:a16="http://schemas.microsoft.com/office/drawing/2014/main" id="{84FD6AEF-3BC9-4B69-94AD-5748F17BD6BC}"/>
              </a:ext>
            </a:extLst>
          </p:cNvPr>
          <p:cNvSpPr/>
          <p:nvPr/>
        </p:nvSpPr>
        <p:spPr>
          <a:xfrm>
            <a:off x="9826832" y="5090079"/>
            <a:ext cx="2136568" cy="593112"/>
          </a:xfrm>
          <a:prstGeom prst="rect">
            <a:avLst/>
          </a:prstGeom>
          <a:solidFill>
            <a:srgbClr val="052049">
              <a:lumMod val="10000"/>
              <a:lumOff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13, 5, 0, 0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215, 230, 252</a:t>
            </a:r>
          </a:p>
        </p:txBody>
      </p:sp>
      <p:sp>
        <p:nvSpPr>
          <p:cNvPr id="16" name="Rectangle 15">
            <a:extLst>
              <a:ext uri="{FF2B5EF4-FFF2-40B4-BE49-F238E27FC236}">
                <a16:creationId xmlns:a16="http://schemas.microsoft.com/office/drawing/2014/main" id="{EA204FA4-B6FE-46CC-8B10-5C70EA312BF4}"/>
              </a:ext>
            </a:extLst>
          </p:cNvPr>
          <p:cNvSpPr/>
          <p:nvPr/>
        </p:nvSpPr>
        <p:spPr>
          <a:xfrm>
            <a:off x="2274510" y="5090079"/>
            <a:ext cx="2136568" cy="593112"/>
          </a:xfrm>
          <a:prstGeom prst="rect">
            <a:avLst/>
          </a:prstGeom>
          <a:solidFill>
            <a:schemeClr val="accent3">
              <a:lumMod val="20000"/>
              <a:lumOff val="80000"/>
            </a:scheme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13, 5, 1, 0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219, 230, 242</a:t>
            </a:r>
          </a:p>
        </p:txBody>
      </p:sp>
      <p:sp>
        <p:nvSpPr>
          <p:cNvPr id="17" name="Rectangle 16">
            <a:extLst>
              <a:ext uri="{FF2B5EF4-FFF2-40B4-BE49-F238E27FC236}">
                <a16:creationId xmlns:a16="http://schemas.microsoft.com/office/drawing/2014/main" id="{1B6B26E6-9CF4-42A9-9E28-714E99452A1D}"/>
              </a:ext>
            </a:extLst>
          </p:cNvPr>
          <p:cNvSpPr/>
          <p:nvPr/>
        </p:nvSpPr>
        <p:spPr>
          <a:xfrm>
            <a:off x="4784050" y="5090079"/>
            <a:ext cx="2136568" cy="593112"/>
          </a:xfrm>
          <a:prstGeom prst="rect">
            <a:avLst/>
          </a:prstGeom>
          <a:solidFill>
            <a:srgbClr val="18A3AC">
              <a:lumMod val="20000"/>
              <a:lumOff val="8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19, 0, 5, 0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200, 244, 247</a:t>
            </a:r>
          </a:p>
        </p:txBody>
      </p:sp>
      <p:sp>
        <p:nvSpPr>
          <p:cNvPr id="18" name="Rectangle 17">
            <a:extLst>
              <a:ext uri="{FF2B5EF4-FFF2-40B4-BE49-F238E27FC236}">
                <a16:creationId xmlns:a16="http://schemas.microsoft.com/office/drawing/2014/main" id="{68AA6DB8-1711-4140-A1F4-2FDA5D684765}"/>
              </a:ext>
            </a:extLst>
          </p:cNvPr>
          <p:cNvSpPr/>
          <p:nvPr/>
        </p:nvSpPr>
        <p:spPr>
          <a:xfrm>
            <a:off x="4784050" y="2707097"/>
            <a:ext cx="2136568" cy="593112"/>
          </a:xfrm>
          <a:prstGeom prst="rect">
            <a:avLst/>
          </a:prstGeom>
          <a:solidFill>
            <a:sysClr val="window" lastClr="FFFFFF">
              <a:lumMod val="85000"/>
            </a:sys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14, 11, 11, 0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217, 217, 217</a:t>
            </a:r>
          </a:p>
        </p:txBody>
      </p:sp>
      <p:sp>
        <p:nvSpPr>
          <p:cNvPr id="19" name="Rectangle 18">
            <a:extLst>
              <a:ext uri="{FF2B5EF4-FFF2-40B4-BE49-F238E27FC236}">
                <a16:creationId xmlns:a16="http://schemas.microsoft.com/office/drawing/2014/main" id="{6A86F7E7-4D4C-43C6-A693-BE52619C8C20}"/>
              </a:ext>
            </a:extLst>
          </p:cNvPr>
          <p:cNvSpPr/>
          <p:nvPr/>
        </p:nvSpPr>
        <p:spPr>
          <a:xfrm>
            <a:off x="7293592" y="3688063"/>
            <a:ext cx="2160270" cy="593112"/>
          </a:xfrm>
          <a:prstGeom prst="rect">
            <a:avLst/>
          </a:prstGeom>
          <a:solidFill>
            <a:srgbClr val="779BCA"/>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CMYK : </a:t>
            </a:r>
            <a:r>
              <a:rPr kumimoji="0" lang="en-US" sz="1600" b="0" i="0" u="none" strike="noStrike" kern="0" cap="none" spc="0" normalizeH="0" baseline="0" noProof="0" dirty="0">
                <a:ln>
                  <a:noFill/>
                </a:ln>
                <a:solidFill>
                  <a:prstClr val="white"/>
                </a:solidFill>
                <a:effectLst/>
                <a:uLnTx/>
                <a:uFillTx/>
                <a:latin typeface="+mn-lt"/>
                <a:ea typeface="+mn-ea"/>
                <a:cs typeface="+mn-cs"/>
              </a:rPr>
              <a:t>55, 31, 3, 0</a:t>
            </a:r>
            <a:br>
              <a:rPr kumimoji="0" lang="en-US" sz="1600" b="0" i="0" u="none" strike="noStrike" kern="0" cap="none" spc="0" normalizeH="0" baseline="0" noProof="0" dirty="0">
                <a:ln>
                  <a:noFill/>
                </a:ln>
                <a:solidFill>
                  <a:prstClr val="white"/>
                </a:solidFill>
                <a:effectLst/>
                <a:uLnTx/>
                <a:uFillTx/>
                <a:latin typeface="+mn-lt"/>
                <a:ea typeface="+mn-ea"/>
                <a:cs typeface="+mn-cs"/>
              </a:rPr>
            </a:br>
            <a:r>
              <a:rPr kumimoji="0" lang="en-US" sz="1600" b="1" i="0" u="none" strike="noStrike" kern="0" cap="none" spc="0" normalizeH="0" baseline="0" noProof="0" dirty="0">
                <a:ln>
                  <a:noFill/>
                </a:ln>
                <a:solidFill>
                  <a:prstClr val="white"/>
                </a:solidFill>
                <a:effectLst/>
                <a:uLnTx/>
                <a:uFillTx/>
                <a:latin typeface="+mn-lt"/>
                <a:ea typeface="+mn-ea"/>
                <a:cs typeface="+mn-cs"/>
              </a:rPr>
              <a:t>RGB: </a:t>
            </a:r>
            <a:r>
              <a:rPr kumimoji="0" lang="en-US" sz="1600" b="0" i="0" u="none" strike="noStrike" kern="0" cap="none" spc="0" normalizeH="0" baseline="0" noProof="0" dirty="0">
                <a:ln>
                  <a:noFill/>
                </a:ln>
                <a:solidFill>
                  <a:prstClr val="white"/>
                </a:solidFill>
                <a:effectLst/>
                <a:uLnTx/>
                <a:uFillTx/>
                <a:latin typeface="+mn-lt"/>
                <a:ea typeface="+mn-ea"/>
                <a:cs typeface="+mn-cs"/>
              </a:rPr>
              <a:t>199, 155, 202</a:t>
            </a:r>
          </a:p>
        </p:txBody>
      </p:sp>
      <p:sp>
        <p:nvSpPr>
          <p:cNvPr id="20" name="Rectangle 19">
            <a:extLst>
              <a:ext uri="{FF2B5EF4-FFF2-40B4-BE49-F238E27FC236}">
                <a16:creationId xmlns:a16="http://schemas.microsoft.com/office/drawing/2014/main" id="{4F10F334-6E7F-4900-BCD0-2E1DA2FB5D1E}"/>
              </a:ext>
            </a:extLst>
          </p:cNvPr>
          <p:cNvSpPr/>
          <p:nvPr/>
        </p:nvSpPr>
        <p:spPr>
          <a:xfrm>
            <a:off x="7293592" y="4373863"/>
            <a:ext cx="2160270" cy="593112"/>
          </a:xfrm>
          <a:prstGeom prst="rect">
            <a:avLst/>
          </a:prstGeom>
          <a:solidFill>
            <a:srgbClr val="A0B6D9"/>
          </a:solidFill>
          <a:ln w="12700" cap="flat" cmpd="sng" algn="ctr">
            <a:solidFill>
              <a:srgbClr val="A0B6D9"/>
            </a:solid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36, 21, 3, 0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160, 182, 217</a:t>
            </a:r>
          </a:p>
        </p:txBody>
      </p:sp>
      <p:sp>
        <p:nvSpPr>
          <p:cNvPr id="21" name="Rectangle 20">
            <a:extLst>
              <a:ext uri="{FF2B5EF4-FFF2-40B4-BE49-F238E27FC236}">
                <a16:creationId xmlns:a16="http://schemas.microsoft.com/office/drawing/2014/main" id="{9F37BB4B-EA83-4602-B031-1EE80792E11B}"/>
              </a:ext>
            </a:extLst>
          </p:cNvPr>
          <p:cNvSpPr/>
          <p:nvPr/>
        </p:nvSpPr>
        <p:spPr>
          <a:xfrm>
            <a:off x="7293590" y="5090079"/>
            <a:ext cx="2160270" cy="593112"/>
          </a:xfrm>
          <a:prstGeom prst="rect">
            <a:avLst/>
          </a:prstGeom>
          <a:solidFill>
            <a:srgbClr val="C5D4EC"/>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20, 11, 0.4, 0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197, 212, 236</a:t>
            </a:r>
          </a:p>
        </p:txBody>
      </p:sp>
      <p:sp>
        <p:nvSpPr>
          <p:cNvPr id="23" name="Rectangle 22">
            <a:extLst>
              <a:ext uri="{FF2B5EF4-FFF2-40B4-BE49-F238E27FC236}">
                <a16:creationId xmlns:a16="http://schemas.microsoft.com/office/drawing/2014/main" id="{EAD2806B-9005-4D6C-9F8D-64CAB5AA3399}"/>
              </a:ext>
            </a:extLst>
          </p:cNvPr>
          <p:cNvSpPr/>
          <p:nvPr/>
        </p:nvSpPr>
        <p:spPr>
          <a:xfrm>
            <a:off x="2274510" y="1300766"/>
            <a:ext cx="2136568" cy="593112"/>
          </a:xfrm>
          <a:prstGeom prst="rect">
            <a:avLst/>
          </a:prstGeom>
          <a:solidFill>
            <a:srgbClr val="1957A3"/>
          </a:solidFill>
          <a:ln w="12700" cap="flat" cmpd="sng" algn="ctr">
            <a:solidFill>
              <a:srgbClr val="16509D"/>
            </a:solid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94, 72, 2, 0</a:t>
            </a:r>
            <a:b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b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27, 89, 164</a:t>
            </a:r>
          </a:p>
        </p:txBody>
      </p:sp>
      <p:sp>
        <p:nvSpPr>
          <p:cNvPr id="24" name="Rectangle 23">
            <a:extLst>
              <a:ext uri="{FF2B5EF4-FFF2-40B4-BE49-F238E27FC236}">
                <a16:creationId xmlns:a16="http://schemas.microsoft.com/office/drawing/2014/main" id="{96A6E859-301A-4D57-8858-6F4BB2178673}"/>
              </a:ext>
            </a:extLst>
          </p:cNvPr>
          <p:cNvSpPr/>
          <p:nvPr/>
        </p:nvSpPr>
        <p:spPr>
          <a:xfrm>
            <a:off x="2274510" y="2707097"/>
            <a:ext cx="2136568" cy="593112"/>
          </a:xfrm>
          <a:prstGeom prst="rect">
            <a:avLst/>
          </a:prstGeom>
          <a:solidFill>
            <a:srgbClr val="A5C6E8"/>
          </a:solidFill>
          <a:ln w="12700" cap="flat" cmpd="sng" algn="ctr">
            <a:solidFill>
              <a:srgbClr val="A5C6E8"/>
            </a:solid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33, 13, 0. 0</a:t>
            </a:r>
            <a:b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br>
            <a:r>
              <a:rPr kumimoji="0" lang="en-US" sz="1600" b="1" i="0" u="none" strike="noStrike" kern="0" cap="none" spc="0" normalizeH="0" baseline="0" noProof="0" dirty="0">
                <a:ln>
                  <a:noFill/>
                </a:ln>
                <a:solidFill>
                  <a:schemeClr val="tx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tx1"/>
                </a:solidFill>
                <a:effectLst/>
                <a:uLnTx/>
                <a:uFillTx/>
                <a:latin typeface="Calibri" panose="020F0502020204030204"/>
                <a:ea typeface="+mn-ea"/>
                <a:cs typeface="+mn-cs"/>
              </a:rPr>
              <a:t>165, 198, 232</a:t>
            </a:r>
          </a:p>
        </p:txBody>
      </p:sp>
      <p:sp>
        <p:nvSpPr>
          <p:cNvPr id="25" name="Rectangle 24">
            <a:extLst>
              <a:ext uri="{FF2B5EF4-FFF2-40B4-BE49-F238E27FC236}">
                <a16:creationId xmlns:a16="http://schemas.microsoft.com/office/drawing/2014/main" id="{B7901222-FC3B-4A4F-BB8B-05E51FA1BDB8}"/>
              </a:ext>
            </a:extLst>
          </p:cNvPr>
          <p:cNvSpPr/>
          <p:nvPr/>
        </p:nvSpPr>
        <p:spPr>
          <a:xfrm>
            <a:off x="2274510" y="2014788"/>
            <a:ext cx="2136568" cy="593112"/>
          </a:xfrm>
          <a:prstGeom prst="rect">
            <a:avLst/>
          </a:prstGeom>
          <a:solidFill>
            <a:srgbClr val="538ECB"/>
          </a:solidFill>
          <a:ln w="12700" cap="flat" cmpd="sng" algn="ctr">
            <a:solidFill>
              <a:srgbClr val="538ECB"/>
            </a:solid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CMYK :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68, 36, 0, 0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bg1"/>
                </a:solidFill>
                <a:effectLst/>
                <a:uLnTx/>
                <a:uFillTx/>
                <a:latin typeface="Calibri" panose="020F0502020204030204"/>
                <a:ea typeface="+mn-ea"/>
                <a:cs typeface="+mn-cs"/>
              </a:rPr>
              <a:t>RGB: </a:t>
            </a:r>
            <a:r>
              <a:rPr kumimoji="0" lang="en-US" sz="1600" b="0" i="0" u="none" strike="noStrike" kern="0" cap="none" spc="0" normalizeH="0" baseline="0" noProof="0" dirty="0">
                <a:ln>
                  <a:noFill/>
                </a:ln>
                <a:solidFill>
                  <a:schemeClr val="bg1"/>
                </a:solidFill>
                <a:effectLst/>
                <a:uLnTx/>
                <a:uFillTx/>
                <a:latin typeface="Calibri" panose="020F0502020204030204"/>
                <a:ea typeface="+mn-ea"/>
                <a:cs typeface="+mn-cs"/>
              </a:rPr>
              <a:t>83, 142, 203</a:t>
            </a:r>
          </a:p>
        </p:txBody>
      </p:sp>
      <p:sp>
        <p:nvSpPr>
          <p:cNvPr id="26" name="Rectangle 25">
            <a:extLst>
              <a:ext uri="{FF2B5EF4-FFF2-40B4-BE49-F238E27FC236}">
                <a16:creationId xmlns:a16="http://schemas.microsoft.com/office/drawing/2014/main" id="{0AEE760A-E7E5-4D0D-954C-0E7C6382E3FA}"/>
              </a:ext>
            </a:extLst>
          </p:cNvPr>
          <p:cNvSpPr/>
          <p:nvPr/>
        </p:nvSpPr>
        <p:spPr>
          <a:xfrm>
            <a:off x="2274510" y="3688063"/>
            <a:ext cx="2136568" cy="593112"/>
          </a:xfrm>
          <a:prstGeom prst="rect">
            <a:avLst/>
          </a:prstGeom>
          <a:solidFill>
            <a:schemeClr val="accent3"/>
          </a:solidFill>
          <a:ln w="12700" cap="flat" cmpd="sng" algn="ctr">
            <a:noFill/>
            <a:prstDash val="solid"/>
            <a:miter lim="800000"/>
          </a:ln>
          <a:effectLst/>
        </p:spPr>
        <p:txBody>
          <a:bodyPr rtlCol="0" anchor="ct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CMYK : </a:t>
            </a:r>
            <a:r>
              <a:rPr kumimoji="0" lang="en-US" sz="1600" b="0" i="0" u="none" strike="noStrike" kern="0" cap="none" spc="0" normalizeH="0" baseline="0" noProof="0" dirty="0">
                <a:ln>
                  <a:noFill/>
                </a:ln>
                <a:solidFill>
                  <a:prstClr val="white"/>
                </a:solidFill>
                <a:effectLst/>
                <a:uLnTx/>
                <a:uFillTx/>
                <a:latin typeface="+mn-lt"/>
                <a:ea typeface="+mn-ea"/>
                <a:cs typeface="+mn-cs"/>
              </a:rPr>
              <a:t>72, 41, 5, 0</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mn-lt"/>
                <a:ea typeface="+mn-ea"/>
                <a:cs typeface="+mn-cs"/>
              </a:rPr>
              <a:t>RGB: </a:t>
            </a:r>
            <a:r>
              <a:rPr kumimoji="0" lang="en-US" sz="1600" b="0" i="0" u="none" strike="noStrike" kern="0" cap="none" spc="0" normalizeH="0" baseline="0" noProof="0" dirty="0">
                <a:ln>
                  <a:noFill/>
                </a:ln>
                <a:solidFill>
                  <a:prstClr val="white"/>
                </a:solidFill>
                <a:effectLst/>
                <a:uLnTx/>
                <a:uFillTx/>
                <a:latin typeface="+mn-lt"/>
                <a:ea typeface="+mn-ea"/>
                <a:cs typeface="+mn-cs"/>
              </a:rPr>
              <a:t>78, 133, 188</a:t>
            </a:r>
          </a:p>
        </p:txBody>
      </p:sp>
    </p:spTree>
    <p:extLst>
      <p:ext uri="{BB962C8B-B14F-4D97-AF65-F5344CB8AC3E}">
        <p14:creationId xmlns:p14="http://schemas.microsoft.com/office/powerpoint/2010/main" val="2303323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our column layout">
    <p:spTree>
      <p:nvGrpSpPr>
        <p:cNvPr id="1" name=""/>
        <p:cNvGrpSpPr/>
        <p:nvPr/>
      </p:nvGrpSpPr>
      <p:grpSpPr>
        <a:xfrm>
          <a:off x="0" y="0"/>
          <a:ext cx="0" cy="0"/>
          <a:chOff x="0" y="0"/>
          <a:chExt cx="0" cy="0"/>
        </a:xfrm>
      </p:grpSpPr>
      <p:pic>
        <p:nvPicPr>
          <p:cNvPr id="6" name="cover 2.jpg"/>
          <p:cNvPicPr>
            <a:picLocks noChangeAspect="1"/>
          </p:cNvPicPr>
          <p:nvPr/>
        </p:nvPicPr>
        <p:blipFill rotWithShape="1">
          <a:blip r:embed="rId2">
            <a:alphaModFix amt="10000"/>
            <a:extLst>
              <a:ext uri="{BEBA8EAE-BF5A-486C-A8C5-ECC9F3942E4B}">
                <a14:imgProps xmlns:a14="http://schemas.microsoft.com/office/drawing/2010/main">
                  <a14:imgLayer r:embed="rId3">
                    <a14:imgEffect>
                      <a14:brightnessContrast bright="-69000"/>
                    </a14:imgEffect>
                  </a14:imgLayer>
                </a14:imgProps>
              </a:ext>
            </a:extLst>
          </a:blip>
          <a:srcRect b="7237"/>
          <a:stretch/>
        </p:blipFill>
        <p:spPr>
          <a:xfrm>
            <a:off x="0" y="510239"/>
            <a:ext cx="12242828" cy="6347762"/>
          </a:xfrm>
          <a:prstGeom prst="rect">
            <a:avLst/>
          </a:prstGeom>
          <a:ln w="12700">
            <a:miter lim="400000"/>
          </a:ln>
        </p:spPr>
      </p:pic>
      <p:sp>
        <p:nvSpPr>
          <p:cNvPr id="2" name="Title 1">
            <a:extLst>
              <a:ext uri="{FF2B5EF4-FFF2-40B4-BE49-F238E27FC236}">
                <a16:creationId xmlns:a16="http://schemas.microsoft.com/office/drawing/2014/main" id="{85A4344E-8840-41DC-8090-C221A510CE9F}"/>
              </a:ext>
            </a:extLst>
          </p:cNvPr>
          <p:cNvSpPr>
            <a:spLocks noGrp="1"/>
          </p:cNvSpPr>
          <p:nvPr>
            <p:ph type="title" hasCustomPrompt="1"/>
          </p:nvPr>
        </p:nvSpPr>
        <p:spPr/>
        <p:txBody>
          <a:bodyPr/>
          <a:lstStyle/>
          <a:p>
            <a:r>
              <a:rPr lang="en-US"/>
              <a:t>Sample text</a:t>
            </a:r>
          </a:p>
        </p:txBody>
      </p:sp>
      <p:sp>
        <p:nvSpPr>
          <p:cNvPr id="8" name="Shape 4526"/>
          <p:cNvSpPr/>
          <p:nvPr/>
        </p:nvSpPr>
        <p:spPr>
          <a:xfrm flipH="1">
            <a:off x="1161261" y="1888249"/>
            <a:ext cx="690302" cy="690300"/>
          </a:xfrm>
          <a:prstGeom prst="ellipse">
            <a:avLst/>
          </a:prstGeom>
          <a:solidFill>
            <a:schemeClr val="accent4"/>
          </a:solidFill>
          <a:ln w="3175" cap="flat" cmpd="sng">
            <a:solidFill>
              <a:schemeClr val="bg1"/>
            </a:solidFill>
            <a:prstDash val="solid"/>
            <a:miter lim="400000"/>
          </a:ln>
          <a:effectLst/>
        </p:spPr>
        <p:txBody>
          <a:bodyPr wrap="square" lIns="50800" tIns="50800" rIns="50800" bIns="50800" numCol="1" anchor="ctr">
            <a:noAutofit/>
          </a:bodyPr>
          <a:lstStyle/>
          <a:p>
            <a:pPr>
              <a:defRPr sz="2500"/>
            </a:pPr>
            <a:endParaRPr dirty="0">
              <a:latin typeface="Avenir Book"/>
              <a:cs typeface="Avenir Book"/>
            </a:endParaRPr>
          </a:p>
        </p:txBody>
      </p:sp>
      <p:sp>
        <p:nvSpPr>
          <p:cNvPr id="9" name="Shape 4526"/>
          <p:cNvSpPr/>
          <p:nvPr/>
        </p:nvSpPr>
        <p:spPr>
          <a:xfrm flipH="1">
            <a:off x="4201316" y="1888249"/>
            <a:ext cx="690302" cy="690300"/>
          </a:xfrm>
          <a:prstGeom prst="ellipse">
            <a:avLst/>
          </a:prstGeom>
          <a:solidFill>
            <a:srgbClr val="002060"/>
          </a:solidFill>
          <a:ln w="3175" cap="flat" cmpd="sng">
            <a:solidFill>
              <a:schemeClr val="bg1"/>
            </a:solidFill>
            <a:prstDash val="solid"/>
            <a:miter lim="400000"/>
          </a:ln>
          <a:effectLst/>
        </p:spPr>
        <p:txBody>
          <a:bodyPr wrap="square" lIns="50800" tIns="50800" rIns="50800" bIns="50800" numCol="1" anchor="ctr">
            <a:noAutofit/>
          </a:bodyPr>
          <a:lstStyle/>
          <a:p>
            <a:pPr>
              <a:defRPr sz="2500"/>
            </a:pPr>
            <a:endParaRPr dirty="0">
              <a:latin typeface="Avenir Book"/>
              <a:cs typeface="Avenir Book"/>
            </a:endParaRPr>
          </a:p>
        </p:txBody>
      </p:sp>
      <p:sp>
        <p:nvSpPr>
          <p:cNvPr id="10" name="Shape 4526"/>
          <p:cNvSpPr/>
          <p:nvPr/>
        </p:nvSpPr>
        <p:spPr>
          <a:xfrm flipH="1">
            <a:off x="7241371" y="1888249"/>
            <a:ext cx="690302" cy="690300"/>
          </a:xfrm>
          <a:prstGeom prst="ellipse">
            <a:avLst/>
          </a:prstGeom>
          <a:solidFill>
            <a:schemeClr val="accent3"/>
          </a:solidFill>
          <a:ln w="3175" cap="flat" cmpd="sng">
            <a:solidFill>
              <a:schemeClr val="bg1"/>
            </a:solidFill>
            <a:prstDash val="solid"/>
            <a:miter lim="400000"/>
          </a:ln>
          <a:effectLst/>
        </p:spPr>
        <p:txBody>
          <a:bodyPr wrap="square" lIns="50800" tIns="50800" rIns="50800" bIns="50800" numCol="1" anchor="ctr">
            <a:noAutofit/>
          </a:bodyPr>
          <a:lstStyle/>
          <a:p>
            <a:pPr>
              <a:defRPr sz="2500"/>
            </a:pPr>
            <a:endParaRPr dirty="0">
              <a:latin typeface="Avenir Book"/>
              <a:cs typeface="Avenir Book"/>
            </a:endParaRPr>
          </a:p>
        </p:txBody>
      </p:sp>
      <p:sp>
        <p:nvSpPr>
          <p:cNvPr id="11" name="Oval 10"/>
          <p:cNvSpPr/>
          <p:nvPr/>
        </p:nvSpPr>
        <p:spPr>
          <a:xfrm>
            <a:off x="10281427" y="1890963"/>
            <a:ext cx="684872" cy="684872"/>
          </a:xfrm>
          <a:prstGeom prst="ellipse">
            <a:avLst/>
          </a:prstGeom>
          <a:solidFill>
            <a:schemeClr val="accent2"/>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Content Placeholder 10"/>
          <p:cNvSpPr>
            <a:spLocks noGrp="1"/>
          </p:cNvSpPr>
          <p:nvPr>
            <p:ph sz="quarter" idx="12" hasCustomPrompt="1"/>
          </p:nvPr>
        </p:nvSpPr>
        <p:spPr>
          <a:xfrm>
            <a:off x="205855" y="982113"/>
            <a:ext cx="11728012" cy="756822"/>
          </a:xfrm>
        </p:spPr>
        <p:txBody>
          <a:bodyPr anchor="ctr">
            <a:noAutofit/>
          </a:bodyPr>
          <a:lstStyle>
            <a:lvl1pPr marL="0" indent="0" algn="ctr">
              <a:spcBef>
                <a:spcPts val="0"/>
              </a:spcBef>
              <a:buNone/>
              <a:defRPr sz="1600">
                <a:solidFill>
                  <a:schemeClr val="tx1"/>
                </a:solidFill>
              </a:defRPr>
            </a:lvl1pPr>
            <a:lvl5pPr>
              <a:defRPr/>
            </a:lvl5pPr>
          </a:lstStyle>
          <a:p>
            <a:pPr lvl="0"/>
            <a:r>
              <a:rPr lang="en-US" dirty="0"/>
              <a:t>Lorem Ipsum is simply dummy text of the printing and typesetting industry. Lorem Ipsum has </a:t>
            </a:r>
            <a:br>
              <a:rPr lang="en-US" dirty="0"/>
            </a:br>
            <a:r>
              <a:rPr lang="en-US" dirty="0"/>
              <a:t>been the industry's standard dummy text ever since the 1500s, when an unknown printer took </a:t>
            </a:r>
            <a:br>
              <a:rPr lang="en-US" dirty="0"/>
            </a:br>
            <a:r>
              <a:rPr lang="en-US" dirty="0"/>
              <a:t>a galley of type and scrambled it to make a type specimen book.</a:t>
            </a:r>
          </a:p>
        </p:txBody>
      </p:sp>
      <p:sp>
        <p:nvSpPr>
          <p:cNvPr id="14" name="Content Placeholder 10"/>
          <p:cNvSpPr>
            <a:spLocks noGrp="1"/>
          </p:cNvSpPr>
          <p:nvPr>
            <p:ph sz="quarter" idx="13" hasCustomPrompt="1"/>
          </p:nvPr>
        </p:nvSpPr>
        <p:spPr>
          <a:xfrm>
            <a:off x="220575" y="2679358"/>
            <a:ext cx="2571674" cy="517951"/>
          </a:xfrm>
        </p:spPr>
        <p:txBody>
          <a:bodyPr anchor="ctr">
            <a:noAutofit/>
          </a:bodyPr>
          <a:lstStyle>
            <a:lvl1pPr marL="0" indent="0" algn="ctr" defTabSz="914400" rtl="0" eaLnBrk="1" latinLnBrk="0" hangingPunct="1">
              <a:lnSpc>
                <a:spcPct val="100000"/>
              </a:lnSpc>
              <a:spcBef>
                <a:spcPts val="0"/>
              </a:spcBef>
              <a:buNone/>
              <a:defRPr lang="en-US" sz="2000" b="1" kern="1200" dirty="0">
                <a:solidFill>
                  <a:schemeClr val="accent4"/>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Sample text</a:t>
            </a:r>
          </a:p>
        </p:txBody>
      </p:sp>
      <p:sp>
        <p:nvSpPr>
          <p:cNvPr id="15" name="Content Placeholder 10"/>
          <p:cNvSpPr>
            <a:spLocks noGrp="1"/>
          </p:cNvSpPr>
          <p:nvPr>
            <p:ph sz="quarter" idx="14" hasCustomPrompt="1"/>
          </p:nvPr>
        </p:nvSpPr>
        <p:spPr>
          <a:xfrm>
            <a:off x="220575" y="3279721"/>
            <a:ext cx="2571674" cy="2343839"/>
          </a:xfrm>
        </p:spPr>
        <p:txBody>
          <a:bodyPr anchor="t">
            <a:noAutofit/>
          </a:bodyPr>
          <a:lstStyle>
            <a:lvl1pPr marL="0" indent="0" algn="ctr" defTabSz="914400" rtl="0" eaLnBrk="1" latinLnBrk="0" hangingPunct="1">
              <a:lnSpc>
                <a:spcPct val="100000"/>
              </a:lnSpc>
              <a:spcBef>
                <a:spcPts val="0"/>
              </a:spcBef>
              <a:buNone/>
              <a:defRPr lang="en-US" sz="1400" b="0" kern="1200" dirty="0">
                <a:solidFill>
                  <a:schemeClr val="tx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Lorem Ipsum is simply dummy text of the printing and typesetting industry. Lorem Ipsum has </a:t>
            </a:r>
            <a:br>
              <a:rPr lang="en-US" dirty="0"/>
            </a:br>
            <a:r>
              <a:rPr lang="en-US" dirty="0"/>
              <a:t>been the industry's standard dummy text ever since the 1500s, when an unknown printer took a galley of type and scrambled it to make a type specimen book.</a:t>
            </a:r>
          </a:p>
        </p:txBody>
      </p:sp>
      <p:sp>
        <p:nvSpPr>
          <p:cNvPr id="16" name="Content Placeholder 10"/>
          <p:cNvSpPr>
            <a:spLocks noGrp="1"/>
          </p:cNvSpPr>
          <p:nvPr>
            <p:ph sz="quarter" idx="15" hasCustomPrompt="1"/>
          </p:nvPr>
        </p:nvSpPr>
        <p:spPr>
          <a:xfrm>
            <a:off x="3277737" y="2679358"/>
            <a:ext cx="2571674" cy="517951"/>
          </a:xfrm>
        </p:spPr>
        <p:txBody>
          <a:bodyPr anchor="ctr">
            <a:noAutofit/>
          </a:bodyPr>
          <a:lstStyle>
            <a:lvl1pPr marL="0" indent="0" algn="ctr" defTabSz="914400" rtl="0" eaLnBrk="1" latinLnBrk="0" hangingPunct="1">
              <a:lnSpc>
                <a:spcPct val="100000"/>
              </a:lnSpc>
              <a:spcBef>
                <a:spcPts val="0"/>
              </a:spcBef>
              <a:buNone/>
              <a:defRPr lang="en-US" sz="2000" b="1" kern="1200" dirty="0">
                <a:solidFill>
                  <a:srgbClr val="002060"/>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Sample text</a:t>
            </a:r>
          </a:p>
        </p:txBody>
      </p:sp>
      <p:sp>
        <p:nvSpPr>
          <p:cNvPr id="17" name="Content Placeholder 10"/>
          <p:cNvSpPr>
            <a:spLocks noGrp="1"/>
          </p:cNvSpPr>
          <p:nvPr>
            <p:ph sz="quarter" idx="16" hasCustomPrompt="1"/>
          </p:nvPr>
        </p:nvSpPr>
        <p:spPr>
          <a:xfrm>
            <a:off x="3277737" y="3279721"/>
            <a:ext cx="2571674" cy="2343839"/>
          </a:xfrm>
        </p:spPr>
        <p:txBody>
          <a:bodyPr anchor="t">
            <a:noAutofit/>
          </a:bodyPr>
          <a:lstStyle>
            <a:lvl1pPr marL="0" indent="0" algn="ctr" defTabSz="914400" rtl="0" eaLnBrk="1" latinLnBrk="0" hangingPunct="1">
              <a:lnSpc>
                <a:spcPct val="100000"/>
              </a:lnSpc>
              <a:spcBef>
                <a:spcPts val="0"/>
              </a:spcBef>
              <a:buNone/>
              <a:defRPr lang="en-US" sz="1400" b="0" kern="1200" dirty="0">
                <a:solidFill>
                  <a:schemeClr val="tx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Lorem Ipsum is simply dummy text of the printing and typesetting industry. Lorem Ipsum has </a:t>
            </a:r>
            <a:br>
              <a:rPr lang="en-US" dirty="0"/>
            </a:br>
            <a:r>
              <a:rPr lang="en-US" dirty="0"/>
              <a:t>been the industry's standard dummy text ever since the 1500s, when an unknown printer took a galley of type and scrambled it to make a type specimen book.</a:t>
            </a:r>
          </a:p>
        </p:txBody>
      </p:sp>
      <p:sp>
        <p:nvSpPr>
          <p:cNvPr id="18" name="Content Placeholder 10"/>
          <p:cNvSpPr>
            <a:spLocks noGrp="1"/>
          </p:cNvSpPr>
          <p:nvPr>
            <p:ph sz="quarter" idx="17" hasCustomPrompt="1"/>
          </p:nvPr>
        </p:nvSpPr>
        <p:spPr>
          <a:xfrm>
            <a:off x="6340285" y="2679358"/>
            <a:ext cx="2571674" cy="517951"/>
          </a:xfrm>
        </p:spPr>
        <p:txBody>
          <a:bodyPr anchor="ctr">
            <a:noAutofit/>
          </a:bodyPr>
          <a:lstStyle>
            <a:lvl1pPr marL="0" indent="0" algn="ctr" defTabSz="914400" rtl="0" eaLnBrk="1" latinLnBrk="0" hangingPunct="1">
              <a:lnSpc>
                <a:spcPct val="100000"/>
              </a:lnSpc>
              <a:spcBef>
                <a:spcPts val="0"/>
              </a:spcBef>
              <a:buNone/>
              <a:defRPr lang="en-US" sz="2000" b="1" kern="1200" dirty="0">
                <a:solidFill>
                  <a:schemeClr val="accent3"/>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Sample text</a:t>
            </a:r>
          </a:p>
        </p:txBody>
      </p:sp>
      <p:sp>
        <p:nvSpPr>
          <p:cNvPr id="19" name="Content Placeholder 10"/>
          <p:cNvSpPr>
            <a:spLocks noGrp="1"/>
          </p:cNvSpPr>
          <p:nvPr>
            <p:ph sz="quarter" idx="18" hasCustomPrompt="1"/>
          </p:nvPr>
        </p:nvSpPr>
        <p:spPr>
          <a:xfrm>
            <a:off x="6340285" y="3279721"/>
            <a:ext cx="2571674" cy="2343839"/>
          </a:xfrm>
        </p:spPr>
        <p:txBody>
          <a:bodyPr anchor="t">
            <a:noAutofit/>
          </a:bodyPr>
          <a:lstStyle>
            <a:lvl1pPr marL="0" indent="0" algn="ctr" defTabSz="914400" rtl="0" eaLnBrk="1" latinLnBrk="0" hangingPunct="1">
              <a:lnSpc>
                <a:spcPct val="100000"/>
              </a:lnSpc>
              <a:spcBef>
                <a:spcPts val="0"/>
              </a:spcBef>
              <a:buNone/>
              <a:defRPr lang="en-US" sz="1400" b="0" kern="1200" dirty="0">
                <a:solidFill>
                  <a:schemeClr val="tx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Lorem Ipsum is simply dummy text of the printing and typesetting industry. Lorem Ipsum has </a:t>
            </a:r>
            <a:br>
              <a:rPr lang="en-US" dirty="0"/>
            </a:br>
            <a:r>
              <a:rPr lang="en-US" dirty="0"/>
              <a:t>been the industry's standard dummy text ever since the 1500s, when an unknown printer took a galley of type and scrambled it to make a type specimen book.</a:t>
            </a:r>
          </a:p>
        </p:txBody>
      </p:sp>
      <p:sp>
        <p:nvSpPr>
          <p:cNvPr id="20" name="Content Placeholder 10"/>
          <p:cNvSpPr>
            <a:spLocks noGrp="1"/>
          </p:cNvSpPr>
          <p:nvPr>
            <p:ph sz="quarter" idx="19" hasCustomPrompt="1"/>
          </p:nvPr>
        </p:nvSpPr>
        <p:spPr>
          <a:xfrm>
            <a:off x="9362193" y="2679358"/>
            <a:ext cx="2571674" cy="517951"/>
          </a:xfrm>
        </p:spPr>
        <p:txBody>
          <a:bodyPr anchor="ctr">
            <a:noAutofit/>
          </a:bodyPr>
          <a:lstStyle>
            <a:lvl1pPr marL="0" indent="0" algn="ctr" defTabSz="914400" rtl="0" eaLnBrk="1" latinLnBrk="0" hangingPunct="1">
              <a:lnSpc>
                <a:spcPct val="100000"/>
              </a:lnSpc>
              <a:spcBef>
                <a:spcPts val="0"/>
              </a:spcBef>
              <a:buNone/>
              <a:defRPr lang="en-US" sz="2000" b="1" kern="1200" dirty="0">
                <a:solidFill>
                  <a:schemeClr val="accent2"/>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Sample text</a:t>
            </a:r>
          </a:p>
        </p:txBody>
      </p:sp>
      <p:sp>
        <p:nvSpPr>
          <p:cNvPr id="21" name="Content Placeholder 10"/>
          <p:cNvSpPr>
            <a:spLocks noGrp="1"/>
          </p:cNvSpPr>
          <p:nvPr>
            <p:ph sz="quarter" idx="20" hasCustomPrompt="1"/>
          </p:nvPr>
        </p:nvSpPr>
        <p:spPr>
          <a:xfrm>
            <a:off x="9362193" y="3279721"/>
            <a:ext cx="2571674" cy="2343839"/>
          </a:xfrm>
        </p:spPr>
        <p:txBody>
          <a:bodyPr anchor="t">
            <a:noAutofit/>
          </a:bodyPr>
          <a:lstStyle>
            <a:lvl1pPr marL="0" indent="0" algn="ctr" defTabSz="914400" rtl="0" eaLnBrk="1" latinLnBrk="0" hangingPunct="1">
              <a:lnSpc>
                <a:spcPct val="100000"/>
              </a:lnSpc>
              <a:spcBef>
                <a:spcPts val="0"/>
              </a:spcBef>
              <a:buNone/>
              <a:defRPr lang="en-US" sz="1400" b="0" kern="1200" dirty="0">
                <a:solidFill>
                  <a:schemeClr val="tx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Lorem Ipsum is simply dummy text of the printing and typesetting industry. Lorem Ipsum has </a:t>
            </a:r>
            <a:br>
              <a:rPr lang="en-US" dirty="0"/>
            </a:br>
            <a:r>
              <a:rPr lang="en-US" dirty="0"/>
              <a:t>been the industry's standard dummy text ever since the 1500s, when an unknown printer took a galley of type and scrambled it to make a type specimen book.</a:t>
            </a:r>
          </a:p>
        </p:txBody>
      </p:sp>
      <p:sp>
        <p:nvSpPr>
          <p:cNvPr id="22" name="Content Placeholder 10"/>
          <p:cNvSpPr>
            <a:spLocks noGrp="1"/>
          </p:cNvSpPr>
          <p:nvPr>
            <p:ph sz="quarter" idx="21" hasCustomPrompt="1"/>
          </p:nvPr>
        </p:nvSpPr>
        <p:spPr>
          <a:xfrm>
            <a:off x="1214504" y="2072587"/>
            <a:ext cx="583816" cy="321624"/>
          </a:xfrm>
        </p:spPr>
        <p:txBody>
          <a:bodyPr anchor="ctr">
            <a:noAutofit/>
          </a:bodyPr>
          <a:lstStyle>
            <a:lvl1pPr marL="0" indent="0" algn="ctr" defTabSz="914400" rtl="0" eaLnBrk="1" latinLnBrk="0" hangingPunct="1">
              <a:lnSpc>
                <a:spcPct val="100000"/>
              </a:lnSpc>
              <a:spcBef>
                <a:spcPts val="0"/>
              </a:spcBef>
              <a:buNone/>
              <a:defRPr lang="en-US" sz="1400" b="1" kern="1200" dirty="0">
                <a:solidFill>
                  <a:schemeClr val="bg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Icon</a:t>
            </a:r>
          </a:p>
        </p:txBody>
      </p:sp>
      <p:sp>
        <p:nvSpPr>
          <p:cNvPr id="23" name="Content Placeholder 10"/>
          <p:cNvSpPr>
            <a:spLocks noGrp="1"/>
          </p:cNvSpPr>
          <p:nvPr>
            <p:ph sz="quarter" idx="22" hasCustomPrompt="1"/>
          </p:nvPr>
        </p:nvSpPr>
        <p:spPr>
          <a:xfrm>
            <a:off x="4254559" y="2072587"/>
            <a:ext cx="583816" cy="321624"/>
          </a:xfrm>
        </p:spPr>
        <p:txBody>
          <a:bodyPr anchor="ctr">
            <a:noAutofit/>
          </a:bodyPr>
          <a:lstStyle>
            <a:lvl1pPr marL="0" indent="0" algn="ctr" defTabSz="914400" rtl="0" eaLnBrk="1" latinLnBrk="0" hangingPunct="1">
              <a:lnSpc>
                <a:spcPct val="100000"/>
              </a:lnSpc>
              <a:spcBef>
                <a:spcPts val="0"/>
              </a:spcBef>
              <a:buNone/>
              <a:defRPr lang="en-US" sz="1400" b="1" kern="1200" dirty="0">
                <a:solidFill>
                  <a:schemeClr val="bg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Icon</a:t>
            </a:r>
          </a:p>
        </p:txBody>
      </p:sp>
      <p:sp>
        <p:nvSpPr>
          <p:cNvPr id="24" name="Content Placeholder 10"/>
          <p:cNvSpPr>
            <a:spLocks noGrp="1"/>
          </p:cNvSpPr>
          <p:nvPr>
            <p:ph sz="quarter" idx="23" hasCustomPrompt="1"/>
          </p:nvPr>
        </p:nvSpPr>
        <p:spPr>
          <a:xfrm>
            <a:off x="7294614" y="2072587"/>
            <a:ext cx="583816" cy="321624"/>
          </a:xfrm>
        </p:spPr>
        <p:txBody>
          <a:bodyPr anchor="ctr">
            <a:noAutofit/>
          </a:bodyPr>
          <a:lstStyle>
            <a:lvl1pPr marL="0" indent="0" algn="ctr" defTabSz="914400" rtl="0" eaLnBrk="1" latinLnBrk="0" hangingPunct="1">
              <a:lnSpc>
                <a:spcPct val="100000"/>
              </a:lnSpc>
              <a:spcBef>
                <a:spcPts val="0"/>
              </a:spcBef>
              <a:buNone/>
              <a:defRPr lang="en-US" sz="1400" b="1" kern="1200" dirty="0">
                <a:solidFill>
                  <a:schemeClr val="bg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Icon</a:t>
            </a:r>
          </a:p>
        </p:txBody>
      </p:sp>
      <p:sp>
        <p:nvSpPr>
          <p:cNvPr id="25" name="Content Placeholder 10"/>
          <p:cNvSpPr>
            <a:spLocks noGrp="1"/>
          </p:cNvSpPr>
          <p:nvPr>
            <p:ph sz="quarter" idx="24" hasCustomPrompt="1"/>
          </p:nvPr>
        </p:nvSpPr>
        <p:spPr>
          <a:xfrm>
            <a:off x="10331955" y="2072587"/>
            <a:ext cx="583816" cy="321624"/>
          </a:xfrm>
        </p:spPr>
        <p:txBody>
          <a:bodyPr anchor="ctr">
            <a:noAutofit/>
          </a:bodyPr>
          <a:lstStyle>
            <a:lvl1pPr marL="0" indent="0" algn="ctr" defTabSz="914400" rtl="0" eaLnBrk="1" latinLnBrk="0" hangingPunct="1">
              <a:lnSpc>
                <a:spcPct val="100000"/>
              </a:lnSpc>
              <a:spcBef>
                <a:spcPts val="0"/>
              </a:spcBef>
              <a:buNone/>
              <a:defRPr lang="en-US" sz="1400" b="1" kern="1200" dirty="0">
                <a:solidFill>
                  <a:schemeClr val="bg1"/>
                </a:solidFill>
                <a:latin typeface="Arial" panose="020B0604020202020204" pitchFamily="34" charset="0"/>
                <a:ea typeface="Open Sans" panose="020B0606030504020204" pitchFamily="34" charset="0"/>
                <a:cs typeface="Arial" panose="020B0604020202020204" pitchFamily="34" charset="0"/>
              </a:defRPr>
            </a:lvl1pPr>
            <a:lvl5pPr>
              <a:defRPr/>
            </a:lvl5pPr>
          </a:lstStyle>
          <a:p>
            <a:pPr lvl="0"/>
            <a:r>
              <a:rPr lang="en-US" dirty="0"/>
              <a:t>Icon</a:t>
            </a:r>
          </a:p>
        </p:txBody>
      </p:sp>
    </p:spTree>
    <p:extLst>
      <p:ext uri="{BB962C8B-B14F-4D97-AF65-F5344CB8AC3E}">
        <p14:creationId xmlns:p14="http://schemas.microsoft.com/office/powerpoint/2010/main" val="577902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agenda">
    <p:bg>
      <p:bgPr>
        <a:solidFill>
          <a:schemeClr val="bg1"/>
        </a:solidFill>
        <a:effectLst/>
      </p:bgPr>
    </p:bg>
    <p:spTree>
      <p:nvGrpSpPr>
        <p:cNvPr id="1" name=""/>
        <p:cNvGrpSpPr/>
        <p:nvPr/>
      </p:nvGrpSpPr>
      <p:grpSpPr>
        <a:xfrm>
          <a:off x="0" y="0"/>
          <a:ext cx="0" cy="0"/>
          <a:chOff x="0" y="0"/>
          <a:chExt cx="0" cy="0"/>
        </a:xfrm>
      </p:grpSpPr>
      <p:pic>
        <p:nvPicPr>
          <p:cNvPr id="62" name="pasted-image.jpg"/>
          <p:cNvPicPr>
            <a:picLocks noChangeAspect="1"/>
          </p:cNvPicPr>
          <p:nvPr/>
        </p:nvPicPr>
        <p:blipFill rotWithShape="1">
          <a:blip r:embed="rId2" cstate="print">
            <a:extLst>
              <a:ext uri="{28A0092B-C50C-407E-A947-70E740481C1C}">
                <a14:useLocalDpi xmlns:a14="http://schemas.microsoft.com/office/drawing/2010/main" val="0"/>
              </a:ext>
            </a:extLst>
          </a:blip>
          <a:srcRect l="19683" r="19870"/>
          <a:stretch/>
        </p:blipFill>
        <p:spPr>
          <a:xfrm>
            <a:off x="-14710" y="4484"/>
            <a:ext cx="6215310" cy="6853516"/>
          </a:xfrm>
          <a:prstGeom prst="rect">
            <a:avLst/>
          </a:prstGeom>
          <a:ln w="12700">
            <a:miter lim="400000"/>
          </a:ln>
        </p:spPr>
      </p:pic>
      <p:sp>
        <p:nvSpPr>
          <p:cNvPr id="63" name="Rectangle 62"/>
          <p:cNvSpPr/>
          <p:nvPr/>
        </p:nvSpPr>
        <p:spPr>
          <a:xfrm>
            <a:off x="0" y="-13853"/>
            <a:ext cx="6215310" cy="6871853"/>
          </a:xfrm>
          <a:prstGeom prst="rect">
            <a:avLst/>
          </a:prstGeom>
          <a:solidFill>
            <a:schemeClr val="accent2">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7" name="Pentagon 66"/>
          <p:cNvSpPr/>
          <p:nvPr/>
        </p:nvSpPr>
        <p:spPr>
          <a:xfrm>
            <a:off x="6212314" y="578981"/>
            <a:ext cx="1185657" cy="641298"/>
          </a:xfrm>
          <a:prstGeom prst="homePlat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72" name="Pentagon 71"/>
          <p:cNvSpPr/>
          <p:nvPr/>
        </p:nvSpPr>
        <p:spPr>
          <a:xfrm>
            <a:off x="6212314" y="1954531"/>
            <a:ext cx="1169399" cy="632502"/>
          </a:xfrm>
          <a:prstGeom prst="homePlat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77" name="Pentagon 76"/>
          <p:cNvSpPr/>
          <p:nvPr/>
        </p:nvSpPr>
        <p:spPr>
          <a:xfrm>
            <a:off x="6212314" y="3321285"/>
            <a:ext cx="1169399" cy="632502"/>
          </a:xfrm>
          <a:prstGeom prst="homePlat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81" name="Pentagon 80"/>
          <p:cNvSpPr/>
          <p:nvPr/>
        </p:nvSpPr>
        <p:spPr>
          <a:xfrm>
            <a:off x="6212314" y="4688038"/>
            <a:ext cx="1169399" cy="632502"/>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1" name="Content Placeholder 10"/>
          <p:cNvSpPr>
            <a:spLocks noGrp="1"/>
          </p:cNvSpPr>
          <p:nvPr>
            <p:ph sz="quarter" idx="10" hasCustomPrompt="1"/>
          </p:nvPr>
        </p:nvSpPr>
        <p:spPr>
          <a:xfrm>
            <a:off x="1324396" y="2964873"/>
            <a:ext cx="3591716" cy="914401"/>
          </a:xfrm>
        </p:spPr>
        <p:txBody>
          <a:bodyPr anchor="ctr">
            <a:noAutofit/>
          </a:bodyPr>
          <a:lstStyle>
            <a:lvl1pPr marL="0" indent="0" algn="ctr">
              <a:buNone/>
              <a:defRPr sz="2800">
                <a:solidFill>
                  <a:schemeClr val="bg1"/>
                </a:solidFill>
              </a:defRPr>
            </a:lvl1pPr>
            <a:lvl5pPr>
              <a:defRPr/>
            </a:lvl5pPr>
          </a:lstStyle>
          <a:p>
            <a:pPr lvl="0"/>
            <a:r>
              <a:rPr lang="en-US" dirty="0"/>
              <a:t>Agenda</a:t>
            </a:r>
          </a:p>
        </p:txBody>
      </p:sp>
      <p:sp>
        <p:nvSpPr>
          <p:cNvPr id="84" name="Content Placeholder 10"/>
          <p:cNvSpPr>
            <a:spLocks noGrp="1"/>
          </p:cNvSpPr>
          <p:nvPr>
            <p:ph sz="quarter" idx="11" hasCustomPrompt="1"/>
          </p:nvPr>
        </p:nvSpPr>
        <p:spPr>
          <a:xfrm>
            <a:off x="7750522" y="587306"/>
            <a:ext cx="4110084" cy="624648"/>
          </a:xfrm>
        </p:spPr>
        <p:txBody>
          <a:bodyPr anchor="ctr">
            <a:noAutofit/>
          </a:bodyPr>
          <a:lstStyle>
            <a:lvl1pPr marL="0" indent="0" algn="l">
              <a:buNone/>
              <a:defRPr sz="2400">
                <a:solidFill>
                  <a:schemeClr val="tx1"/>
                </a:solidFill>
              </a:defRPr>
            </a:lvl1pPr>
            <a:lvl5pPr>
              <a:defRPr/>
            </a:lvl5pPr>
          </a:lstStyle>
          <a:p>
            <a:pPr lvl="0"/>
            <a:r>
              <a:rPr lang="en-US" dirty="0"/>
              <a:t>Click add text</a:t>
            </a:r>
          </a:p>
        </p:txBody>
      </p:sp>
      <p:sp>
        <p:nvSpPr>
          <p:cNvPr id="85" name="Content Placeholder 10"/>
          <p:cNvSpPr>
            <a:spLocks noGrp="1"/>
          </p:cNvSpPr>
          <p:nvPr>
            <p:ph sz="quarter" idx="12" hasCustomPrompt="1"/>
          </p:nvPr>
        </p:nvSpPr>
        <p:spPr>
          <a:xfrm>
            <a:off x="6439087" y="723900"/>
            <a:ext cx="525798" cy="351460"/>
          </a:xfrm>
        </p:spPr>
        <p:txBody>
          <a:bodyPr anchor="ctr">
            <a:noAutofit/>
          </a:bodyPr>
          <a:lstStyle>
            <a:lvl1pPr marL="0" indent="0" algn="ctr">
              <a:buNone/>
              <a:defRPr sz="2400" b="1">
                <a:solidFill>
                  <a:schemeClr val="bg1"/>
                </a:solidFill>
              </a:defRPr>
            </a:lvl1pPr>
            <a:lvl5pPr>
              <a:defRPr/>
            </a:lvl5pPr>
          </a:lstStyle>
          <a:p>
            <a:pPr lvl="0"/>
            <a:r>
              <a:rPr lang="en-US" dirty="0"/>
              <a:t>01</a:t>
            </a:r>
          </a:p>
        </p:txBody>
      </p:sp>
      <p:sp>
        <p:nvSpPr>
          <p:cNvPr id="86" name="Content Placeholder 10"/>
          <p:cNvSpPr>
            <a:spLocks noGrp="1"/>
          </p:cNvSpPr>
          <p:nvPr>
            <p:ph sz="quarter" idx="13" hasCustomPrompt="1"/>
          </p:nvPr>
        </p:nvSpPr>
        <p:spPr>
          <a:xfrm>
            <a:off x="6425439" y="2095052"/>
            <a:ext cx="525798" cy="351460"/>
          </a:xfrm>
        </p:spPr>
        <p:txBody>
          <a:bodyPr anchor="ctr">
            <a:noAutofit/>
          </a:bodyPr>
          <a:lstStyle>
            <a:lvl1pPr marL="0" indent="0" algn="ctr">
              <a:buNone/>
              <a:defRPr sz="2400" b="1">
                <a:solidFill>
                  <a:schemeClr val="bg1"/>
                </a:solidFill>
              </a:defRPr>
            </a:lvl1pPr>
            <a:lvl5pPr>
              <a:defRPr/>
            </a:lvl5pPr>
          </a:lstStyle>
          <a:p>
            <a:pPr lvl="0"/>
            <a:r>
              <a:rPr lang="en-US" dirty="0"/>
              <a:t>02</a:t>
            </a:r>
          </a:p>
        </p:txBody>
      </p:sp>
      <p:sp>
        <p:nvSpPr>
          <p:cNvPr id="87" name="Content Placeholder 10"/>
          <p:cNvSpPr>
            <a:spLocks noGrp="1"/>
          </p:cNvSpPr>
          <p:nvPr>
            <p:ph sz="quarter" idx="14" hasCustomPrompt="1"/>
          </p:nvPr>
        </p:nvSpPr>
        <p:spPr>
          <a:xfrm>
            <a:off x="6425439" y="3461806"/>
            <a:ext cx="525798" cy="351460"/>
          </a:xfrm>
        </p:spPr>
        <p:txBody>
          <a:bodyPr anchor="ctr">
            <a:noAutofit/>
          </a:bodyPr>
          <a:lstStyle>
            <a:lvl1pPr marL="0" indent="0" algn="ctr">
              <a:buNone/>
              <a:defRPr sz="2400" b="1">
                <a:solidFill>
                  <a:schemeClr val="bg1"/>
                </a:solidFill>
              </a:defRPr>
            </a:lvl1pPr>
            <a:lvl5pPr>
              <a:defRPr/>
            </a:lvl5pPr>
          </a:lstStyle>
          <a:p>
            <a:pPr lvl="0"/>
            <a:r>
              <a:rPr lang="en-US" dirty="0"/>
              <a:t>03</a:t>
            </a:r>
          </a:p>
        </p:txBody>
      </p:sp>
      <p:sp>
        <p:nvSpPr>
          <p:cNvPr id="88" name="Content Placeholder 10"/>
          <p:cNvSpPr>
            <a:spLocks noGrp="1"/>
          </p:cNvSpPr>
          <p:nvPr>
            <p:ph sz="quarter" idx="15" hasCustomPrompt="1"/>
          </p:nvPr>
        </p:nvSpPr>
        <p:spPr>
          <a:xfrm>
            <a:off x="6425439" y="4828559"/>
            <a:ext cx="525798" cy="351460"/>
          </a:xfrm>
        </p:spPr>
        <p:txBody>
          <a:bodyPr anchor="ctr">
            <a:noAutofit/>
          </a:bodyPr>
          <a:lstStyle>
            <a:lvl1pPr marL="0" indent="0" algn="ctr">
              <a:buNone/>
              <a:defRPr sz="2400" b="1">
                <a:solidFill>
                  <a:schemeClr val="bg1"/>
                </a:solidFill>
              </a:defRPr>
            </a:lvl1pPr>
            <a:lvl5pPr>
              <a:defRPr/>
            </a:lvl5pPr>
          </a:lstStyle>
          <a:p>
            <a:pPr lvl="0"/>
            <a:r>
              <a:rPr lang="en-US" dirty="0"/>
              <a:t>04</a:t>
            </a:r>
          </a:p>
        </p:txBody>
      </p:sp>
      <p:sp>
        <p:nvSpPr>
          <p:cNvPr id="89" name="Content Placeholder 10"/>
          <p:cNvSpPr>
            <a:spLocks noGrp="1"/>
          </p:cNvSpPr>
          <p:nvPr>
            <p:ph sz="quarter" idx="16" hasCustomPrompt="1"/>
          </p:nvPr>
        </p:nvSpPr>
        <p:spPr>
          <a:xfrm>
            <a:off x="7736874" y="1958458"/>
            <a:ext cx="4110084" cy="624648"/>
          </a:xfrm>
        </p:spPr>
        <p:txBody>
          <a:bodyPr anchor="ctr">
            <a:noAutofit/>
          </a:bodyPr>
          <a:lstStyle>
            <a:lvl1pPr marL="0" indent="0" algn="l">
              <a:buNone/>
              <a:defRPr sz="2400">
                <a:solidFill>
                  <a:schemeClr val="tx1"/>
                </a:solidFill>
              </a:defRPr>
            </a:lvl1pPr>
            <a:lvl5pPr>
              <a:defRPr/>
            </a:lvl5pPr>
          </a:lstStyle>
          <a:p>
            <a:pPr lvl="0"/>
            <a:r>
              <a:rPr lang="en-US" dirty="0"/>
              <a:t>Click add text</a:t>
            </a:r>
          </a:p>
        </p:txBody>
      </p:sp>
      <p:sp>
        <p:nvSpPr>
          <p:cNvPr id="91" name="Content Placeholder 10"/>
          <p:cNvSpPr>
            <a:spLocks noGrp="1"/>
          </p:cNvSpPr>
          <p:nvPr>
            <p:ph sz="quarter" idx="17" hasCustomPrompt="1"/>
          </p:nvPr>
        </p:nvSpPr>
        <p:spPr>
          <a:xfrm>
            <a:off x="7736874" y="3325212"/>
            <a:ext cx="4110084" cy="624648"/>
          </a:xfrm>
        </p:spPr>
        <p:txBody>
          <a:bodyPr anchor="ctr">
            <a:noAutofit/>
          </a:bodyPr>
          <a:lstStyle>
            <a:lvl1pPr marL="0" indent="0" algn="l">
              <a:buNone/>
              <a:defRPr sz="2400">
                <a:solidFill>
                  <a:schemeClr val="tx1"/>
                </a:solidFill>
              </a:defRPr>
            </a:lvl1pPr>
            <a:lvl5pPr>
              <a:defRPr/>
            </a:lvl5pPr>
          </a:lstStyle>
          <a:p>
            <a:pPr lvl="0"/>
            <a:r>
              <a:rPr lang="en-US" dirty="0"/>
              <a:t>Click add text</a:t>
            </a:r>
          </a:p>
        </p:txBody>
      </p:sp>
      <p:sp>
        <p:nvSpPr>
          <p:cNvPr id="92" name="Content Placeholder 10"/>
          <p:cNvSpPr>
            <a:spLocks noGrp="1"/>
          </p:cNvSpPr>
          <p:nvPr>
            <p:ph sz="quarter" idx="18" hasCustomPrompt="1"/>
          </p:nvPr>
        </p:nvSpPr>
        <p:spPr>
          <a:xfrm>
            <a:off x="7736874" y="4691965"/>
            <a:ext cx="4110084" cy="624648"/>
          </a:xfrm>
        </p:spPr>
        <p:txBody>
          <a:bodyPr anchor="ctr">
            <a:noAutofit/>
          </a:bodyPr>
          <a:lstStyle>
            <a:lvl1pPr marL="0" indent="0" algn="l">
              <a:buNone/>
              <a:defRPr sz="2400">
                <a:solidFill>
                  <a:schemeClr val="tx1"/>
                </a:solidFill>
              </a:defRPr>
            </a:lvl1pPr>
            <a:lvl5pPr>
              <a:defRPr/>
            </a:lvl5pPr>
          </a:lstStyle>
          <a:p>
            <a:pPr lvl="0"/>
            <a:r>
              <a:rPr lang="en-US" dirty="0"/>
              <a:t>Click add text</a:t>
            </a:r>
          </a:p>
        </p:txBody>
      </p:sp>
      <p:sp>
        <p:nvSpPr>
          <p:cNvPr id="18" name="Rectangle: Rounded Corners 17">
            <a:extLst>
              <a:ext uri="{FF2B5EF4-FFF2-40B4-BE49-F238E27FC236}">
                <a16:creationId xmlns:a16="http://schemas.microsoft.com/office/drawing/2014/main" id="{89097DD5-8847-43DE-B3AE-BE5A64A94902}"/>
              </a:ext>
            </a:extLst>
          </p:cNvPr>
          <p:cNvSpPr/>
          <p:nvPr/>
        </p:nvSpPr>
        <p:spPr>
          <a:xfrm flipH="1">
            <a:off x="11037890" y="6196877"/>
            <a:ext cx="1149348" cy="656012"/>
          </a:xfrm>
          <a:prstGeom prst="roundRect">
            <a:avLst>
              <a:gd name="adj" fmla="val 0"/>
            </a:avLst>
          </a:prstGeom>
          <a:solidFill>
            <a:schemeClr val="bg1"/>
          </a:solidFill>
          <a:ln w="1905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19" name="Picture 18">
            <a:extLst>
              <a:ext uri="{FF2B5EF4-FFF2-40B4-BE49-F238E27FC236}">
                <a16:creationId xmlns:a16="http://schemas.microsoft.com/office/drawing/2014/main" id="{ED0CB488-30EA-4015-9174-1E0A80F1A15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695009" y="5850030"/>
            <a:ext cx="1418240" cy="1002859"/>
          </a:xfrm>
          <a:prstGeom prst="rect">
            <a:avLst/>
          </a:prstGeom>
        </p:spPr>
      </p:pic>
    </p:spTree>
    <p:extLst>
      <p:ext uri="{BB962C8B-B14F-4D97-AF65-F5344CB8AC3E}">
        <p14:creationId xmlns:p14="http://schemas.microsoft.com/office/powerpoint/2010/main" val="3253457869"/>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breaker">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CDD35920-50C1-4782-9856-992F2694213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20279" y="5128616"/>
            <a:ext cx="2559043" cy="1809537"/>
          </a:xfrm>
          <a:prstGeom prst="rect">
            <a:avLst/>
          </a:prstGeom>
        </p:spPr>
      </p:pic>
      <p:sp>
        <p:nvSpPr>
          <p:cNvPr id="7" name="Freeform: Shape 6"/>
          <p:cNvSpPr/>
          <p:nvPr/>
        </p:nvSpPr>
        <p:spPr>
          <a:xfrm flipH="1">
            <a:off x="0" y="2034284"/>
            <a:ext cx="12192000" cy="1570232"/>
          </a:xfrm>
          <a:custGeom>
            <a:avLst/>
            <a:gdLst>
              <a:gd name="connsiteX0" fmla="*/ 0 w 12192000"/>
              <a:gd name="connsiteY0" fmla="*/ 0 h 1570232"/>
              <a:gd name="connsiteX1" fmla="*/ 10058950 w 12192000"/>
              <a:gd name="connsiteY1" fmla="*/ 0 h 1570232"/>
              <a:gd name="connsiteX2" fmla="*/ 10062651 w 12192000"/>
              <a:gd name="connsiteY2" fmla="*/ 36710 h 1570232"/>
              <a:gd name="connsiteX3" fmla="*/ 10842373 w 12192000"/>
              <a:gd name="connsiteY3" fmla="*/ 672200 h 1570232"/>
              <a:gd name="connsiteX4" fmla="*/ 11622095 w 12192000"/>
              <a:gd name="connsiteY4" fmla="*/ 36710 h 1570232"/>
              <a:gd name="connsiteX5" fmla="*/ 11625796 w 12192000"/>
              <a:gd name="connsiteY5" fmla="*/ 0 h 1570232"/>
              <a:gd name="connsiteX6" fmla="*/ 12192000 w 12192000"/>
              <a:gd name="connsiteY6" fmla="*/ 0 h 1570232"/>
              <a:gd name="connsiteX7" fmla="*/ 12192000 w 12192000"/>
              <a:gd name="connsiteY7" fmla="*/ 1570232 h 1570232"/>
              <a:gd name="connsiteX8" fmla="*/ 0 w 12192000"/>
              <a:gd name="connsiteY8" fmla="*/ 1570232 h 157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570232">
                <a:moveTo>
                  <a:pt x="0" y="0"/>
                </a:moveTo>
                <a:lnTo>
                  <a:pt x="10058950" y="0"/>
                </a:lnTo>
                <a:lnTo>
                  <a:pt x="10062651" y="36710"/>
                </a:lnTo>
                <a:cubicBezTo>
                  <a:pt x="10136865" y="399383"/>
                  <a:pt x="10457759" y="672200"/>
                  <a:pt x="10842373" y="672200"/>
                </a:cubicBezTo>
                <a:cubicBezTo>
                  <a:pt x="11226987" y="672200"/>
                  <a:pt x="11547881" y="399383"/>
                  <a:pt x="11622095" y="36710"/>
                </a:cubicBezTo>
                <a:lnTo>
                  <a:pt x="11625796" y="0"/>
                </a:lnTo>
                <a:lnTo>
                  <a:pt x="12192000" y="0"/>
                </a:lnTo>
                <a:lnTo>
                  <a:pt x="12192000" y="1570232"/>
                </a:lnTo>
                <a:lnTo>
                  <a:pt x="0" y="1570232"/>
                </a:lnTo>
                <a:close/>
              </a:path>
            </a:pathLst>
          </a:custGeom>
          <a:gradFill>
            <a:gsLst>
              <a:gs pos="0">
                <a:srgbClr val="052049"/>
              </a:gs>
              <a:gs pos="73000">
                <a:srgbClr val="1957A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8" name="Oval 7"/>
          <p:cNvSpPr/>
          <p:nvPr/>
        </p:nvSpPr>
        <p:spPr>
          <a:xfrm flipH="1">
            <a:off x="711199" y="1272168"/>
            <a:ext cx="1276856" cy="1276852"/>
          </a:xfrm>
          <a:prstGeom prst="ellipse">
            <a:avLst/>
          </a:prstGeom>
          <a:gradFill>
            <a:gsLst>
              <a:gs pos="0">
                <a:srgbClr val="052049"/>
              </a:gs>
              <a:gs pos="73000">
                <a:srgbClr val="1957A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1" name="Content Placeholder 59"/>
          <p:cNvSpPr>
            <a:spLocks noGrp="1"/>
          </p:cNvSpPr>
          <p:nvPr>
            <p:ph sz="quarter" idx="10" hasCustomPrompt="1"/>
          </p:nvPr>
        </p:nvSpPr>
        <p:spPr>
          <a:xfrm>
            <a:off x="3259212" y="2362200"/>
            <a:ext cx="5673576" cy="914400"/>
          </a:xfrm>
        </p:spPr>
        <p:txBody>
          <a:bodyPr anchor="ctr">
            <a:noAutofit/>
          </a:bodyPr>
          <a:lstStyle>
            <a:lvl1pPr marL="0" indent="0" algn="ctr">
              <a:buNone/>
              <a:defRPr sz="3200">
                <a:solidFill>
                  <a:schemeClr val="bg1"/>
                </a:solidFill>
                <a:effectLst/>
              </a:defRPr>
            </a:lvl1pPr>
          </a:lstStyle>
          <a:p>
            <a:pPr lvl="0"/>
            <a:r>
              <a:rPr lang="en-US" dirty="0"/>
              <a:t>Section Header</a:t>
            </a:r>
          </a:p>
        </p:txBody>
      </p:sp>
      <p:grpSp>
        <p:nvGrpSpPr>
          <p:cNvPr id="4" name="Group 4"/>
          <p:cNvGrpSpPr>
            <a:grpSpLocks noChangeAspect="1"/>
          </p:cNvGrpSpPr>
          <p:nvPr/>
        </p:nvGrpSpPr>
        <p:grpSpPr bwMode="auto">
          <a:xfrm>
            <a:off x="892045" y="1597544"/>
            <a:ext cx="915165" cy="626101"/>
            <a:chOff x="1322" y="702"/>
            <a:chExt cx="744" cy="509"/>
          </a:xfrm>
          <a:solidFill>
            <a:schemeClr val="bg1"/>
          </a:solidFill>
        </p:grpSpPr>
        <p:sp>
          <p:nvSpPr>
            <p:cNvPr id="9" name="Freeform 6"/>
            <p:cNvSpPr>
              <a:spLocks noEditPoints="1"/>
            </p:cNvSpPr>
            <p:nvPr/>
          </p:nvSpPr>
          <p:spPr bwMode="auto">
            <a:xfrm>
              <a:off x="1802" y="886"/>
              <a:ext cx="96" cy="103"/>
            </a:xfrm>
            <a:custGeom>
              <a:avLst/>
              <a:gdLst>
                <a:gd name="T0" fmla="*/ 208 w 478"/>
                <a:gd name="T1" fmla="*/ 245 h 518"/>
                <a:gd name="T2" fmla="*/ 166 w 478"/>
                <a:gd name="T3" fmla="*/ 266 h 518"/>
                <a:gd name="T4" fmla="*/ 136 w 478"/>
                <a:gd name="T5" fmla="*/ 303 h 518"/>
                <a:gd name="T6" fmla="*/ 125 w 478"/>
                <a:gd name="T7" fmla="*/ 350 h 518"/>
                <a:gd name="T8" fmla="*/ 136 w 478"/>
                <a:gd name="T9" fmla="*/ 398 h 518"/>
                <a:gd name="T10" fmla="*/ 166 w 478"/>
                <a:gd name="T11" fmla="*/ 435 h 518"/>
                <a:gd name="T12" fmla="*/ 208 w 478"/>
                <a:gd name="T13" fmla="*/ 455 h 518"/>
                <a:gd name="T14" fmla="*/ 257 w 478"/>
                <a:gd name="T15" fmla="*/ 455 h 518"/>
                <a:gd name="T16" fmla="*/ 300 w 478"/>
                <a:gd name="T17" fmla="*/ 435 h 518"/>
                <a:gd name="T18" fmla="*/ 330 w 478"/>
                <a:gd name="T19" fmla="*/ 398 h 518"/>
                <a:gd name="T20" fmla="*/ 340 w 478"/>
                <a:gd name="T21" fmla="*/ 350 h 518"/>
                <a:gd name="T22" fmla="*/ 330 w 478"/>
                <a:gd name="T23" fmla="*/ 303 h 518"/>
                <a:gd name="T24" fmla="*/ 300 w 478"/>
                <a:gd name="T25" fmla="*/ 266 h 518"/>
                <a:gd name="T26" fmla="*/ 257 w 478"/>
                <a:gd name="T27" fmla="*/ 245 h 518"/>
                <a:gd name="T28" fmla="*/ 81 w 478"/>
                <a:gd name="T29" fmla="*/ 0 h 518"/>
                <a:gd name="T30" fmla="*/ 209 w 478"/>
                <a:gd name="T31" fmla="*/ 184 h 518"/>
                <a:gd name="T32" fmla="*/ 256 w 478"/>
                <a:gd name="T33" fmla="*/ 184 h 518"/>
                <a:gd name="T34" fmla="*/ 299 w 478"/>
                <a:gd name="T35" fmla="*/ 196 h 518"/>
                <a:gd name="T36" fmla="*/ 443 w 478"/>
                <a:gd name="T37" fmla="*/ 49 h 518"/>
                <a:gd name="T38" fmla="*/ 369 w 478"/>
                <a:gd name="T39" fmla="*/ 254 h 518"/>
                <a:gd name="T40" fmla="*/ 392 w 478"/>
                <a:gd name="T41" fmla="*/ 298 h 518"/>
                <a:gd name="T42" fmla="*/ 400 w 478"/>
                <a:gd name="T43" fmla="*/ 350 h 518"/>
                <a:gd name="T44" fmla="*/ 386 w 478"/>
                <a:gd name="T45" fmla="*/ 415 h 518"/>
                <a:gd name="T46" fmla="*/ 351 w 478"/>
                <a:gd name="T47" fmla="*/ 469 h 518"/>
                <a:gd name="T48" fmla="*/ 298 w 478"/>
                <a:gd name="T49" fmla="*/ 506 h 518"/>
                <a:gd name="T50" fmla="*/ 233 w 478"/>
                <a:gd name="T51" fmla="*/ 518 h 518"/>
                <a:gd name="T52" fmla="*/ 168 w 478"/>
                <a:gd name="T53" fmla="*/ 506 h 518"/>
                <a:gd name="T54" fmla="*/ 115 w 478"/>
                <a:gd name="T55" fmla="*/ 469 h 518"/>
                <a:gd name="T56" fmla="*/ 78 w 478"/>
                <a:gd name="T57" fmla="*/ 415 h 518"/>
                <a:gd name="T58" fmla="*/ 66 w 478"/>
                <a:gd name="T59" fmla="*/ 350 h 518"/>
                <a:gd name="T60" fmla="*/ 77 w 478"/>
                <a:gd name="T61" fmla="*/ 289 h 518"/>
                <a:gd name="T62" fmla="*/ 108 w 478"/>
                <a:gd name="T63" fmla="*/ 238 h 518"/>
                <a:gd name="T64" fmla="*/ 40 w 478"/>
                <a:gd name="T65" fmla="*/ 1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8" h="518">
                  <a:moveTo>
                    <a:pt x="233" y="242"/>
                  </a:moveTo>
                  <a:lnTo>
                    <a:pt x="208" y="245"/>
                  </a:lnTo>
                  <a:lnTo>
                    <a:pt x="185" y="253"/>
                  </a:lnTo>
                  <a:lnTo>
                    <a:pt x="166" y="266"/>
                  </a:lnTo>
                  <a:lnTo>
                    <a:pt x="149" y="282"/>
                  </a:lnTo>
                  <a:lnTo>
                    <a:pt x="136" y="303"/>
                  </a:lnTo>
                  <a:lnTo>
                    <a:pt x="128" y="326"/>
                  </a:lnTo>
                  <a:lnTo>
                    <a:pt x="125" y="350"/>
                  </a:lnTo>
                  <a:lnTo>
                    <a:pt x="128" y="375"/>
                  </a:lnTo>
                  <a:lnTo>
                    <a:pt x="136" y="398"/>
                  </a:lnTo>
                  <a:lnTo>
                    <a:pt x="149" y="417"/>
                  </a:lnTo>
                  <a:lnTo>
                    <a:pt x="166" y="435"/>
                  </a:lnTo>
                  <a:lnTo>
                    <a:pt x="185" y="447"/>
                  </a:lnTo>
                  <a:lnTo>
                    <a:pt x="208" y="455"/>
                  </a:lnTo>
                  <a:lnTo>
                    <a:pt x="233" y="459"/>
                  </a:lnTo>
                  <a:lnTo>
                    <a:pt x="257" y="455"/>
                  </a:lnTo>
                  <a:lnTo>
                    <a:pt x="280" y="447"/>
                  </a:lnTo>
                  <a:lnTo>
                    <a:pt x="300" y="435"/>
                  </a:lnTo>
                  <a:lnTo>
                    <a:pt x="316" y="417"/>
                  </a:lnTo>
                  <a:lnTo>
                    <a:pt x="330" y="398"/>
                  </a:lnTo>
                  <a:lnTo>
                    <a:pt x="338" y="375"/>
                  </a:lnTo>
                  <a:lnTo>
                    <a:pt x="340" y="350"/>
                  </a:lnTo>
                  <a:lnTo>
                    <a:pt x="338" y="326"/>
                  </a:lnTo>
                  <a:lnTo>
                    <a:pt x="330" y="303"/>
                  </a:lnTo>
                  <a:lnTo>
                    <a:pt x="316" y="282"/>
                  </a:lnTo>
                  <a:lnTo>
                    <a:pt x="300" y="266"/>
                  </a:lnTo>
                  <a:lnTo>
                    <a:pt x="280" y="253"/>
                  </a:lnTo>
                  <a:lnTo>
                    <a:pt x="257" y="245"/>
                  </a:lnTo>
                  <a:lnTo>
                    <a:pt x="233" y="242"/>
                  </a:lnTo>
                  <a:close/>
                  <a:moveTo>
                    <a:pt x="81" y="0"/>
                  </a:moveTo>
                  <a:lnTo>
                    <a:pt x="185" y="189"/>
                  </a:lnTo>
                  <a:lnTo>
                    <a:pt x="209" y="184"/>
                  </a:lnTo>
                  <a:lnTo>
                    <a:pt x="233" y="182"/>
                  </a:lnTo>
                  <a:lnTo>
                    <a:pt x="256" y="184"/>
                  </a:lnTo>
                  <a:lnTo>
                    <a:pt x="278" y="189"/>
                  </a:lnTo>
                  <a:lnTo>
                    <a:pt x="299" y="196"/>
                  </a:lnTo>
                  <a:lnTo>
                    <a:pt x="406" y="23"/>
                  </a:lnTo>
                  <a:lnTo>
                    <a:pt x="443" y="49"/>
                  </a:lnTo>
                  <a:lnTo>
                    <a:pt x="478" y="79"/>
                  </a:lnTo>
                  <a:lnTo>
                    <a:pt x="369" y="254"/>
                  </a:lnTo>
                  <a:lnTo>
                    <a:pt x="383" y="276"/>
                  </a:lnTo>
                  <a:lnTo>
                    <a:pt x="392" y="298"/>
                  </a:lnTo>
                  <a:lnTo>
                    <a:pt x="398" y="324"/>
                  </a:lnTo>
                  <a:lnTo>
                    <a:pt x="400" y="350"/>
                  </a:lnTo>
                  <a:lnTo>
                    <a:pt x="397" y="384"/>
                  </a:lnTo>
                  <a:lnTo>
                    <a:pt x="386" y="415"/>
                  </a:lnTo>
                  <a:lnTo>
                    <a:pt x="372" y="444"/>
                  </a:lnTo>
                  <a:lnTo>
                    <a:pt x="351" y="469"/>
                  </a:lnTo>
                  <a:lnTo>
                    <a:pt x="326" y="490"/>
                  </a:lnTo>
                  <a:lnTo>
                    <a:pt x="298" y="506"/>
                  </a:lnTo>
                  <a:lnTo>
                    <a:pt x="266" y="515"/>
                  </a:lnTo>
                  <a:lnTo>
                    <a:pt x="233" y="518"/>
                  </a:lnTo>
                  <a:lnTo>
                    <a:pt x="199" y="515"/>
                  </a:lnTo>
                  <a:lnTo>
                    <a:pt x="168" y="506"/>
                  </a:lnTo>
                  <a:lnTo>
                    <a:pt x="140" y="490"/>
                  </a:lnTo>
                  <a:lnTo>
                    <a:pt x="115" y="469"/>
                  </a:lnTo>
                  <a:lnTo>
                    <a:pt x="94" y="444"/>
                  </a:lnTo>
                  <a:lnTo>
                    <a:pt x="78" y="415"/>
                  </a:lnTo>
                  <a:lnTo>
                    <a:pt x="69" y="384"/>
                  </a:lnTo>
                  <a:lnTo>
                    <a:pt x="66" y="350"/>
                  </a:lnTo>
                  <a:lnTo>
                    <a:pt x="68" y="319"/>
                  </a:lnTo>
                  <a:lnTo>
                    <a:pt x="77" y="289"/>
                  </a:lnTo>
                  <a:lnTo>
                    <a:pt x="91" y="262"/>
                  </a:lnTo>
                  <a:lnTo>
                    <a:pt x="108" y="238"/>
                  </a:lnTo>
                  <a:lnTo>
                    <a:pt x="0" y="43"/>
                  </a:lnTo>
                  <a:lnTo>
                    <a:pt x="40" y="18"/>
                  </a:lnTo>
                  <a:lnTo>
                    <a:pt x="8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Freeform 7"/>
            <p:cNvSpPr>
              <a:spLocks noEditPoints="1"/>
            </p:cNvSpPr>
            <p:nvPr/>
          </p:nvSpPr>
          <p:spPr bwMode="auto">
            <a:xfrm>
              <a:off x="1909" y="702"/>
              <a:ext cx="114" cy="157"/>
            </a:xfrm>
            <a:custGeom>
              <a:avLst/>
              <a:gdLst>
                <a:gd name="T0" fmla="*/ 379 w 569"/>
                <a:gd name="T1" fmla="*/ 63 h 787"/>
                <a:gd name="T2" fmla="*/ 335 w 569"/>
                <a:gd name="T3" fmla="*/ 85 h 787"/>
                <a:gd name="T4" fmla="*/ 306 w 569"/>
                <a:gd name="T5" fmla="*/ 121 h 787"/>
                <a:gd name="T6" fmla="*/ 296 w 569"/>
                <a:gd name="T7" fmla="*/ 168 h 787"/>
                <a:gd name="T8" fmla="*/ 306 w 569"/>
                <a:gd name="T9" fmla="*/ 216 h 787"/>
                <a:gd name="T10" fmla="*/ 335 w 569"/>
                <a:gd name="T11" fmla="*/ 253 h 787"/>
                <a:gd name="T12" fmla="*/ 379 w 569"/>
                <a:gd name="T13" fmla="*/ 274 h 787"/>
                <a:gd name="T14" fmla="*/ 427 w 569"/>
                <a:gd name="T15" fmla="*/ 274 h 787"/>
                <a:gd name="T16" fmla="*/ 469 w 569"/>
                <a:gd name="T17" fmla="*/ 253 h 787"/>
                <a:gd name="T18" fmla="*/ 499 w 569"/>
                <a:gd name="T19" fmla="*/ 216 h 787"/>
                <a:gd name="T20" fmla="*/ 510 w 569"/>
                <a:gd name="T21" fmla="*/ 168 h 787"/>
                <a:gd name="T22" fmla="*/ 499 w 569"/>
                <a:gd name="T23" fmla="*/ 121 h 787"/>
                <a:gd name="T24" fmla="*/ 469 w 569"/>
                <a:gd name="T25" fmla="*/ 85 h 787"/>
                <a:gd name="T26" fmla="*/ 427 w 569"/>
                <a:gd name="T27" fmla="*/ 63 h 787"/>
                <a:gd name="T28" fmla="*/ 402 w 569"/>
                <a:gd name="T29" fmla="*/ 0 h 787"/>
                <a:gd name="T30" fmla="*/ 467 w 569"/>
                <a:gd name="T31" fmla="*/ 14 h 787"/>
                <a:gd name="T32" fmla="*/ 521 w 569"/>
                <a:gd name="T33" fmla="*/ 49 h 787"/>
                <a:gd name="T34" fmla="*/ 557 w 569"/>
                <a:gd name="T35" fmla="*/ 103 h 787"/>
                <a:gd name="T36" fmla="*/ 569 w 569"/>
                <a:gd name="T37" fmla="*/ 168 h 787"/>
                <a:gd name="T38" fmla="*/ 557 w 569"/>
                <a:gd name="T39" fmla="*/ 233 h 787"/>
                <a:gd name="T40" fmla="*/ 521 w 569"/>
                <a:gd name="T41" fmla="*/ 287 h 787"/>
                <a:gd name="T42" fmla="*/ 467 w 569"/>
                <a:gd name="T43" fmla="*/ 324 h 787"/>
                <a:gd name="T44" fmla="*/ 402 w 569"/>
                <a:gd name="T45" fmla="*/ 336 h 787"/>
                <a:gd name="T46" fmla="*/ 356 w 569"/>
                <a:gd name="T47" fmla="*/ 331 h 787"/>
                <a:gd name="T48" fmla="*/ 38 w 569"/>
                <a:gd name="T49" fmla="*/ 760 h 787"/>
                <a:gd name="T50" fmla="*/ 280 w 569"/>
                <a:gd name="T51" fmla="*/ 282 h 787"/>
                <a:gd name="T52" fmla="*/ 247 w 569"/>
                <a:gd name="T53" fmla="*/ 230 h 787"/>
                <a:gd name="T54" fmla="*/ 235 w 569"/>
                <a:gd name="T55" fmla="*/ 168 h 787"/>
                <a:gd name="T56" fmla="*/ 249 w 569"/>
                <a:gd name="T57" fmla="*/ 103 h 787"/>
                <a:gd name="T58" fmla="*/ 284 w 569"/>
                <a:gd name="T59" fmla="*/ 49 h 787"/>
                <a:gd name="T60" fmla="*/ 338 w 569"/>
                <a:gd name="T61" fmla="*/ 14 h 787"/>
                <a:gd name="T62" fmla="*/ 402 w 569"/>
                <a:gd name="T63" fmla="*/ 0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9" h="787">
                  <a:moveTo>
                    <a:pt x="402" y="61"/>
                  </a:moveTo>
                  <a:lnTo>
                    <a:pt x="379" y="63"/>
                  </a:lnTo>
                  <a:lnTo>
                    <a:pt x="356" y="72"/>
                  </a:lnTo>
                  <a:lnTo>
                    <a:pt x="335" y="85"/>
                  </a:lnTo>
                  <a:lnTo>
                    <a:pt x="318" y="101"/>
                  </a:lnTo>
                  <a:lnTo>
                    <a:pt x="306" y="121"/>
                  </a:lnTo>
                  <a:lnTo>
                    <a:pt x="298" y="144"/>
                  </a:lnTo>
                  <a:lnTo>
                    <a:pt x="296" y="168"/>
                  </a:lnTo>
                  <a:lnTo>
                    <a:pt x="298" y="193"/>
                  </a:lnTo>
                  <a:lnTo>
                    <a:pt x="306" y="216"/>
                  </a:lnTo>
                  <a:lnTo>
                    <a:pt x="318" y="236"/>
                  </a:lnTo>
                  <a:lnTo>
                    <a:pt x="335" y="253"/>
                  </a:lnTo>
                  <a:lnTo>
                    <a:pt x="356" y="265"/>
                  </a:lnTo>
                  <a:lnTo>
                    <a:pt x="379" y="274"/>
                  </a:lnTo>
                  <a:lnTo>
                    <a:pt x="402" y="277"/>
                  </a:lnTo>
                  <a:lnTo>
                    <a:pt x="427" y="274"/>
                  </a:lnTo>
                  <a:lnTo>
                    <a:pt x="450" y="265"/>
                  </a:lnTo>
                  <a:lnTo>
                    <a:pt x="469" y="253"/>
                  </a:lnTo>
                  <a:lnTo>
                    <a:pt x="486" y="236"/>
                  </a:lnTo>
                  <a:lnTo>
                    <a:pt x="499" y="216"/>
                  </a:lnTo>
                  <a:lnTo>
                    <a:pt x="507" y="193"/>
                  </a:lnTo>
                  <a:lnTo>
                    <a:pt x="510" y="168"/>
                  </a:lnTo>
                  <a:lnTo>
                    <a:pt x="507" y="144"/>
                  </a:lnTo>
                  <a:lnTo>
                    <a:pt x="499" y="121"/>
                  </a:lnTo>
                  <a:lnTo>
                    <a:pt x="486" y="101"/>
                  </a:lnTo>
                  <a:lnTo>
                    <a:pt x="469" y="85"/>
                  </a:lnTo>
                  <a:lnTo>
                    <a:pt x="450" y="72"/>
                  </a:lnTo>
                  <a:lnTo>
                    <a:pt x="427" y="63"/>
                  </a:lnTo>
                  <a:lnTo>
                    <a:pt x="402" y="61"/>
                  </a:lnTo>
                  <a:close/>
                  <a:moveTo>
                    <a:pt x="402" y="0"/>
                  </a:moveTo>
                  <a:lnTo>
                    <a:pt x="436" y="3"/>
                  </a:lnTo>
                  <a:lnTo>
                    <a:pt x="467" y="14"/>
                  </a:lnTo>
                  <a:lnTo>
                    <a:pt x="496" y="29"/>
                  </a:lnTo>
                  <a:lnTo>
                    <a:pt x="521" y="49"/>
                  </a:lnTo>
                  <a:lnTo>
                    <a:pt x="541" y="74"/>
                  </a:lnTo>
                  <a:lnTo>
                    <a:pt x="557" y="103"/>
                  </a:lnTo>
                  <a:lnTo>
                    <a:pt x="566" y="135"/>
                  </a:lnTo>
                  <a:lnTo>
                    <a:pt x="569" y="168"/>
                  </a:lnTo>
                  <a:lnTo>
                    <a:pt x="566" y="203"/>
                  </a:lnTo>
                  <a:lnTo>
                    <a:pt x="557" y="233"/>
                  </a:lnTo>
                  <a:lnTo>
                    <a:pt x="541" y="262"/>
                  </a:lnTo>
                  <a:lnTo>
                    <a:pt x="521" y="287"/>
                  </a:lnTo>
                  <a:lnTo>
                    <a:pt x="496" y="308"/>
                  </a:lnTo>
                  <a:lnTo>
                    <a:pt x="467" y="324"/>
                  </a:lnTo>
                  <a:lnTo>
                    <a:pt x="436" y="333"/>
                  </a:lnTo>
                  <a:lnTo>
                    <a:pt x="402" y="336"/>
                  </a:lnTo>
                  <a:lnTo>
                    <a:pt x="379" y="335"/>
                  </a:lnTo>
                  <a:lnTo>
                    <a:pt x="356" y="331"/>
                  </a:lnTo>
                  <a:lnTo>
                    <a:pt x="74" y="787"/>
                  </a:lnTo>
                  <a:lnTo>
                    <a:pt x="38" y="760"/>
                  </a:lnTo>
                  <a:lnTo>
                    <a:pt x="0" y="735"/>
                  </a:lnTo>
                  <a:lnTo>
                    <a:pt x="280" y="282"/>
                  </a:lnTo>
                  <a:lnTo>
                    <a:pt x="260" y="257"/>
                  </a:lnTo>
                  <a:lnTo>
                    <a:pt x="247" y="230"/>
                  </a:lnTo>
                  <a:lnTo>
                    <a:pt x="239" y="200"/>
                  </a:lnTo>
                  <a:lnTo>
                    <a:pt x="235" y="168"/>
                  </a:lnTo>
                  <a:lnTo>
                    <a:pt x="239" y="135"/>
                  </a:lnTo>
                  <a:lnTo>
                    <a:pt x="249" y="103"/>
                  </a:lnTo>
                  <a:lnTo>
                    <a:pt x="264" y="74"/>
                  </a:lnTo>
                  <a:lnTo>
                    <a:pt x="284" y="49"/>
                  </a:lnTo>
                  <a:lnTo>
                    <a:pt x="309" y="29"/>
                  </a:lnTo>
                  <a:lnTo>
                    <a:pt x="338" y="14"/>
                  </a:lnTo>
                  <a:lnTo>
                    <a:pt x="369" y="3"/>
                  </a:lnTo>
                  <a:lnTo>
                    <a:pt x="40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 name="Freeform 8"/>
            <p:cNvSpPr>
              <a:spLocks noEditPoints="1"/>
            </p:cNvSpPr>
            <p:nvPr/>
          </p:nvSpPr>
          <p:spPr bwMode="auto">
            <a:xfrm>
              <a:off x="1322" y="744"/>
              <a:ext cx="472" cy="282"/>
            </a:xfrm>
            <a:custGeom>
              <a:avLst/>
              <a:gdLst>
                <a:gd name="T0" fmla="*/ 1519 w 2361"/>
                <a:gd name="T1" fmla="*/ 1158 h 1410"/>
                <a:gd name="T2" fmla="*/ 1480 w 2361"/>
                <a:gd name="T3" fmla="*/ 1242 h 1410"/>
                <a:gd name="T4" fmla="*/ 1519 w 2361"/>
                <a:gd name="T5" fmla="*/ 1327 h 1410"/>
                <a:gd name="T6" fmla="*/ 1611 w 2361"/>
                <a:gd name="T7" fmla="*/ 1347 h 1410"/>
                <a:gd name="T8" fmla="*/ 1683 w 2361"/>
                <a:gd name="T9" fmla="*/ 1290 h 1410"/>
                <a:gd name="T10" fmla="*/ 1683 w 2361"/>
                <a:gd name="T11" fmla="*/ 1195 h 1410"/>
                <a:gd name="T12" fmla="*/ 1611 w 2361"/>
                <a:gd name="T13" fmla="*/ 1137 h 1410"/>
                <a:gd name="T14" fmla="*/ 120 w 2361"/>
                <a:gd name="T15" fmla="*/ 824 h 1410"/>
                <a:gd name="T16" fmla="*/ 63 w 2361"/>
                <a:gd name="T17" fmla="*/ 896 h 1410"/>
                <a:gd name="T18" fmla="*/ 83 w 2361"/>
                <a:gd name="T19" fmla="*/ 989 h 1410"/>
                <a:gd name="T20" fmla="*/ 167 w 2361"/>
                <a:gd name="T21" fmla="*/ 1029 h 1410"/>
                <a:gd name="T22" fmla="*/ 251 w 2361"/>
                <a:gd name="T23" fmla="*/ 989 h 1410"/>
                <a:gd name="T24" fmla="*/ 272 w 2361"/>
                <a:gd name="T25" fmla="*/ 896 h 1410"/>
                <a:gd name="T26" fmla="*/ 215 w 2361"/>
                <a:gd name="T27" fmla="*/ 824 h 1410"/>
                <a:gd name="T28" fmla="*/ 1049 w 2361"/>
                <a:gd name="T29" fmla="*/ 243 h 1410"/>
                <a:gd name="T30" fmla="*/ 977 w 2361"/>
                <a:gd name="T31" fmla="*/ 301 h 1410"/>
                <a:gd name="T32" fmla="*/ 977 w 2361"/>
                <a:gd name="T33" fmla="*/ 396 h 1410"/>
                <a:gd name="T34" fmla="*/ 1049 w 2361"/>
                <a:gd name="T35" fmla="*/ 454 h 1410"/>
                <a:gd name="T36" fmla="*/ 1141 w 2361"/>
                <a:gd name="T37" fmla="*/ 433 h 1410"/>
                <a:gd name="T38" fmla="*/ 1181 w 2361"/>
                <a:gd name="T39" fmla="*/ 348 h 1410"/>
                <a:gd name="T40" fmla="*/ 1141 w 2361"/>
                <a:gd name="T41" fmla="*/ 265 h 1410"/>
                <a:gd name="T42" fmla="*/ 2122 w 2361"/>
                <a:gd name="T43" fmla="*/ 60 h 1410"/>
                <a:gd name="T44" fmla="*/ 2039 w 2361"/>
                <a:gd name="T45" fmla="*/ 101 h 1410"/>
                <a:gd name="T46" fmla="*/ 2018 w 2361"/>
                <a:gd name="T47" fmla="*/ 193 h 1410"/>
                <a:gd name="T48" fmla="*/ 2075 w 2361"/>
                <a:gd name="T49" fmla="*/ 265 h 1410"/>
                <a:gd name="T50" fmla="*/ 2169 w 2361"/>
                <a:gd name="T51" fmla="*/ 265 h 1410"/>
                <a:gd name="T52" fmla="*/ 2226 w 2361"/>
                <a:gd name="T53" fmla="*/ 193 h 1410"/>
                <a:gd name="T54" fmla="*/ 2206 w 2361"/>
                <a:gd name="T55" fmla="*/ 101 h 1410"/>
                <a:gd name="T56" fmla="*/ 2122 w 2361"/>
                <a:gd name="T57" fmla="*/ 60 h 1410"/>
                <a:gd name="T58" fmla="*/ 2216 w 2361"/>
                <a:gd name="T59" fmla="*/ 29 h 1410"/>
                <a:gd name="T60" fmla="*/ 2286 w 2361"/>
                <a:gd name="T61" fmla="*/ 134 h 1410"/>
                <a:gd name="T62" fmla="*/ 2264 w 2361"/>
                <a:gd name="T63" fmla="*/ 258 h 1410"/>
                <a:gd name="T64" fmla="*/ 2282 w 2361"/>
                <a:gd name="T65" fmla="*/ 539 h 1410"/>
                <a:gd name="T66" fmla="*/ 2106 w 2361"/>
                <a:gd name="T67" fmla="*/ 336 h 1410"/>
                <a:gd name="T68" fmla="*/ 1742 w 2361"/>
                <a:gd name="T69" fmla="*/ 1181 h 1410"/>
                <a:gd name="T70" fmla="*/ 1740 w 2361"/>
                <a:gd name="T71" fmla="*/ 1308 h 1410"/>
                <a:gd name="T72" fmla="*/ 1651 w 2361"/>
                <a:gd name="T73" fmla="*/ 1398 h 1410"/>
                <a:gd name="T74" fmla="*/ 1522 w 2361"/>
                <a:gd name="T75" fmla="*/ 1398 h 1410"/>
                <a:gd name="T76" fmla="*/ 1433 w 2361"/>
                <a:gd name="T77" fmla="*/ 1308 h 1410"/>
                <a:gd name="T78" fmla="*/ 1431 w 2361"/>
                <a:gd name="T79" fmla="*/ 1180 h 1410"/>
                <a:gd name="T80" fmla="*/ 1102 w 2361"/>
                <a:gd name="T81" fmla="*/ 514 h 1410"/>
                <a:gd name="T82" fmla="*/ 988 w 2361"/>
                <a:gd name="T83" fmla="*/ 492 h 1410"/>
                <a:gd name="T84" fmla="*/ 334 w 2361"/>
                <a:gd name="T85" fmla="*/ 922 h 1410"/>
                <a:gd name="T86" fmla="*/ 285 w 2361"/>
                <a:gd name="T87" fmla="*/ 1041 h 1410"/>
                <a:gd name="T88" fmla="*/ 167 w 2361"/>
                <a:gd name="T89" fmla="*/ 1090 h 1410"/>
                <a:gd name="T90" fmla="*/ 49 w 2361"/>
                <a:gd name="T91" fmla="*/ 1041 h 1410"/>
                <a:gd name="T92" fmla="*/ 0 w 2361"/>
                <a:gd name="T93" fmla="*/ 922 h 1410"/>
                <a:gd name="T94" fmla="*/ 49 w 2361"/>
                <a:gd name="T95" fmla="*/ 803 h 1410"/>
                <a:gd name="T96" fmla="*/ 167 w 2361"/>
                <a:gd name="T97" fmla="*/ 753 h 1410"/>
                <a:gd name="T98" fmla="*/ 280 w 2361"/>
                <a:gd name="T99" fmla="*/ 797 h 1410"/>
                <a:gd name="T100" fmla="*/ 910 w 2361"/>
                <a:gd name="T101" fmla="*/ 315 h 1410"/>
                <a:gd name="T102" fmla="*/ 981 w 2361"/>
                <a:gd name="T103" fmla="*/ 209 h 1410"/>
                <a:gd name="T104" fmla="*/ 1107 w 2361"/>
                <a:gd name="T105" fmla="*/ 184 h 1410"/>
                <a:gd name="T106" fmla="*/ 1213 w 2361"/>
                <a:gd name="T107" fmla="*/ 254 h 1410"/>
                <a:gd name="T108" fmla="*/ 1239 w 2361"/>
                <a:gd name="T109" fmla="*/ 378 h 1410"/>
                <a:gd name="T110" fmla="*/ 1541 w 2361"/>
                <a:gd name="T111" fmla="*/ 1081 h 1410"/>
                <a:gd name="T112" fmla="*/ 1633 w 2361"/>
                <a:gd name="T113" fmla="*/ 1081 h 1410"/>
                <a:gd name="T114" fmla="*/ 1965 w 2361"/>
                <a:gd name="T115" fmla="*/ 224 h 1410"/>
                <a:gd name="T116" fmla="*/ 1968 w 2361"/>
                <a:gd name="T117" fmla="*/ 103 h 1410"/>
                <a:gd name="T118" fmla="*/ 2057 w 2361"/>
                <a:gd name="T119" fmla="*/ 13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61" h="1410">
                  <a:moveTo>
                    <a:pt x="1586" y="1134"/>
                  </a:moveTo>
                  <a:lnTo>
                    <a:pt x="1561" y="1137"/>
                  </a:lnTo>
                  <a:lnTo>
                    <a:pt x="1540" y="1146"/>
                  </a:lnTo>
                  <a:lnTo>
                    <a:pt x="1519" y="1158"/>
                  </a:lnTo>
                  <a:lnTo>
                    <a:pt x="1502" y="1174"/>
                  </a:lnTo>
                  <a:lnTo>
                    <a:pt x="1490" y="1195"/>
                  </a:lnTo>
                  <a:lnTo>
                    <a:pt x="1482" y="1218"/>
                  </a:lnTo>
                  <a:lnTo>
                    <a:pt x="1480" y="1242"/>
                  </a:lnTo>
                  <a:lnTo>
                    <a:pt x="1482" y="1267"/>
                  </a:lnTo>
                  <a:lnTo>
                    <a:pt x="1490" y="1290"/>
                  </a:lnTo>
                  <a:lnTo>
                    <a:pt x="1502" y="1309"/>
                  </a:lnTo>
                  <a:lnTo>
                    <a:pt x="1519" y="1327"/>
                  </a:lnTo>
                  <a:lnTo>
                    <a:pt x="1540" y="1339"/>
                  </a:lnTo>
                  <a:lnTo>
                    <a:pt x="1561" y="1347"/>
                  </a:lnTo>
                  <a:lnTo>
                    <a:pt x="1586" y="1351"/>
                  </a:lnTo>
                  <a:lnTo>
                    <a:pt x="1611" y="1347"/>
                  </a:lnTo>
                  <a:lnTo>
                    <a:pt x="1633" y="1339"/>
                  </a:lnTo>
                  <a:lnTo>
                    <a:pt x="1653" y="1327"/>
                  </a:lnTo>
                  <a:lnTo>
                    <a:pt x="1670" y="1309"/>
                  </a:lnTo>
                  <a:lnTo>
                    <a:pt x="1683" y="1290"/>
                  </a:lnTo>
                  <a:lnTo>
                    <a:pt x="1691" y="1267"/>
                  </a:lnTo>
                  <a:lnTo>
                    <a:pt x="1693" y="1242"/>
                  </a:lnTo>
                  <a:lnTo>
                    <a:pt x="1691" y="1218"/>
                  </a:lnTo>
                  <a:lnTo>
                    <a:pt x="1683" y="1195"/>
                  </a:lnTo>
                  <a:lnTo>
                    <a:pt x="1670" y="1174"/>
                  </a:lnTo>
                  <a:lnTo>
                    <a:pt x="1653" y="1158"/>
                  </a:lnTo>
                  <a:lnTo>
                    <a:pt x="1633" y="1146"/>
                  </a:lnTo>
                  <a:lnTo>
                    <a:pt x="1611" y="1137"/>
                  </a:lnTo>
                  <a:lnTo>
                    <a:pt x="1586" y="1134"/>
                  </a:lnTo>
                  <a:close/>
                  <a:moveTo>
                    <a:pt x="167" y="814"/>
                  </a:moveTo>
                  <a:lnTo>
                    <a:pt x="142" y="816"/>
                  </a:lnTo>
                  <a:lnTo>
                    <a:pt x="120" y="824"/>
                  </a:lnTo>
                  <a:lnTo>
                    <a:pt x="100" y="837"/>
                  </a:lnTo>
                  <a:lnTo>
                    <a:pt x="83" y="854"/>
                  </a:lnTo>
                  <a:lnTo>
                    <a:pt x="70" y="875"/>
                  </a:lnTo>
                  <a:lnTo>
                    <a:pt x="63" y="896"/>
                  </a:lnTo>
                  <a:lnTo>
                    <a:pt x="60" y="922"/>
                  </a:lnTo>
                  <a:lnTo>
                    <a:pt x="63" y="947"/>
                  </a:lnTo>
                  <a:lnTo>
                    <a:pt x="70" y="970"/>
                  </a:lnTo>
                  <a:lnTo>
                    <a:pt x="83" y="989"/>
                  </a:lnTo>
                  <a:lnTo>
                    <a:pt x="100" y="1006"/>
                  </a:lnTo>
                  <a:lnTo>
                    <a:pt x="120" y="1019"/>
                  </a:lnTo>
                  <a:lnTo>
                    <a:pt x="142" y="1027"/>
                  </a:lnTo>
                  <a:lnTo>
                    <a:pt x="167" y="1029"/>
                  </a:lnTo>
                  <a:lnTo>
                    <a:pt x="192" y="1027"/>
                  </a:lnTo>
                  <a:lnTo>
                    <a:pt x="215" y="1019"/>
                  </a:lnTo>
                  <a:lnTo>
                    <a:pt x="234" y="1006"/>
                  </a:lnTo>
                  <a:lnTo>
                    <a:pt x="251" y="989"/>
                  </a:lnTo>
                  <a:lnTo>
                    <a:pt x="264" y="970"/>
                  </a:lnTo>
                  <a:lnTo>
                    <a:pt x="272" y="947"/>
                  </a:lnTo>
                  <a:lnTo>
                    <a:pt x="274" y="922"/>
                  </a:lnTo>
                  <a:lnTo>
                    <a:pt x="272" y="896"/>
                  </a:lnTo>
                  <a:lnTo>
                    <a:pt x="264" y="875"/>
                  </a:lnTo>
                  <a:lnTo>
                    <a:pt x="251" y="854"/>
                  </a:lnTo>
                  <a:lnTo>
                    <a:pt x="234" y="837"/>
                  </a:lnTo>
                  <a:lnTo>
                    <a:pt x="215" y="824"/>
                  </a:lnTo>
                  <a:lnTo>
                    <a:pt x="192" y="816"/>
                  </a:lnTo>
                  <a:lnTo>
                    <a:pt x="167" y="814"/>
                  </a:lnTo>
                  <a:close/>
                  <a:moveTo>
                    <a:pt x="1074" y="241"/>
                  </a:moveTo>
                  <a:lnTo>
                    <a:pt x="1049" y="243"/>
                  </a:lnTo>
                  <a:lnTo>
                    <a:pt x="1026" y="252"/>
                  </a:lnTo>
                  <a:lnTo>
                    <a:pt x="1007" y="265"/>
                  </a:lnTo>
                  <a:lnTo>
                    <a:pt x="990" y="281"/>
                  </a:lnTo>
                  <a:lnTo>
                    <a:pt x="977" y="301"/>
                  </a:lnTo>
                  <a:lnTo>
                    <a:pt x="969" y="324"/>
                  </a:lnTo>
                  <a:lnTo>
                    <a:pt x="966" y="348"/>
                  </a:lnTo>
                  <a:lnTo>
                    <a:pt x="969" y="373"/>
                  </a:lnTo>
                  <a:lnTo>
                    <a:pt x="977" y="396"/>
                  </a:lnTo>
                  <a:lnTo>
                    <a:pt x="990" y="416"/>
                  </a:lnTo>
                  <a:lnTo>
                    <a:pt x="1007" y="433"/>
                  </a:lnTo>
                  <a:lnTo>
                    <a:pt x="1026" y="446"/>
                  </a:lnTo>
                  <a:lnTo>
                    <a:pt x="1049" y="454"/>
                  </a:lnTo>
                  <a:lnTo>
                    <a:pt x="1074" y="457"/>
                  </a:lnTo>
                  <a:lnTo>
                    <a:pt x="1098" y="454"/>
                  </a:lnTo>
                  <a:lnTo>
                    <a:pt x="1120" y="446"/>
                  </a:lnTo>
                  <a:lnTo>
                    <a:pt x="1141" y="433"/>
                  </a:lnTo>
                  <a:lnTo>
                    <a:pt x="1157" y="416"/>
                  </a:lnTo>
                  <a:lnTo>
                    <a:pt x="1169" y="396"/>
                  </a:lnTo>
                  <a:lnTo>
                    <a:pt x="1178" y="373"/>
                  </a:lnTo>
                  <a:lnTo>
                    <a:pt x="1181" y="348"/>
                  </a:lnTo>
                  <a:lnTo>
                    <a:pt x="1178" y="324"/>
                  </a:lnTo>
                  <a:lnTo>
                    <a:pt x="1169" y="301"/>
                  </a:lnTo>
                  <a:lnTo>
                    <a:pt x="1157" y="281"/>
                  </a:lnTo>
                  <a:lnTo>
                    <a:pt x="1141" y="265"/>
                  </a:lnTo>
                  <a:lnTo>
                    <a:pt x="1120" y="252"/>
                  </a:lnTo>
                  <a:lnTo>
                    <a:pt x="1098" y="243"/>
                  </a:lnTo>
                  <a:lnTo>
                    <a:pt x="1074" y="241"/>
                  </a:lnTo>
                  <a:close/>
                  <a:moveTo>
                    <a:pt x="2122" y="60"/>
                  </a:moveTo>
                  <a:lnTo>
                    <a:pt x="2098" y="63"/>
                  </a:lnTo>
                  <a:lnTo>
                    <a:pt x="2075" y="71"/>
                  </a:lnTo>
                  <a:lnTo>
                    <a:pt x="2056" y="84"/>
                  </a:lnTo>
                  <a:lnTo>
                    <a:pt x="2039" y="101"/>
                  </a:lnTo>
                  <a:lnTo>
                    <a:pt x="2026" y="121"/>
                  </a:lnTo>
                  <a:lnTo>
                    <a:pt x="2018" y="143"/>
                  </a:lnTo>
                  <a:lnTo>
                    <a:pt x="2015" y="169"/>
                  </a:lnTo>
                  <a:lnTo>
                    <a:pt x="2018" y="193"/>
                  </a:lnTo>
                  <a:lnTo>
                    <a:pt x="2026" y="216"/>
                  </a:lnTo>
                  <a:lnTo>
                    <a:pt x="2039" y="236"/>
                  </a:lnTo>
                  <a:lnTo>
                    <a:pt x="2056" y="252"/>
                  </a:lnTo>
                  <a:lnTo>
                    <a:pt x="2075" y="265"/>
                  </a:lnTo>
                  <a:lnTo>
                    <a:pt x="2098" y="274"/>
                  </a:lnTo>
                  <a:lnTo>
                    <a:pt x="2122" y="276"/>
                  </a:lnTo>
                  <a:lnTo>
                    <a:pt x="2147" y="274"/>
                  </a:lnTo>
                  <a:lnTo>
                    <a:pt x="2169" y="265"/>
                  </a:lnTo>
                  <a:lnTo>
                    <a:pt x="2190" y="252"/>
                  </a:lnTo>
                  <a:lnTo>
                    <a:pt x="2206" y="236"/>
                  </a:lnTo>
                  <a:lnTo>
                    <a:pt x="2218" y="216"/>
                  </a:lnTo>
                  <a:lnTo>
                    <a:pt x="2226" y="193"/>
                  </a:lnTo>
                  <a:lnTo>
                    <a:pt x="2230" y="169"/>
                  </a:lnTo>
                  <a:lnTo>
                    <a:pt x="2226" y="143"/>
                  </a:lnTo>
                  <a:lnTo>
                    <a:pt x="2218" y="121"/>
                  </a:lnTo>
                  <a:lnTo>
                    <a:pt x="2206" y="101"/>
                  </a:lnTo>
                  <a:lnTo>
                    <a:pt x="2190" y="84"/>
                  </a:lnTo>
                  <a:lnTo>
                    <a:pt x="2169" y="71"/>
                  </a:lnTo>
                  <a:lnTo>
                    <a:pt x="2147" y="63"/>
                  </a:lnTo>
                  <a:lnTo>
                    <a:pt x="2122" y="60"/>
                  </a:lnTo>
                  <a:close/>
                  <a:moveTo>
                    <a:pt x="2122" y="0"/>
                  </a:moveTo>
                  <a:lnTo>
                    <a:pt x="2156" y="4"/>
                  </a:lnTo>
                  <a:lnTo>
                    <a:pt x="2188" y="13"/>
                  </a:lnTo>
                  <a:lnTo>
                    <a:pt x="2216" y="29"/>
                  </a:lnTo>
                  <a:lnTo>
                    <a:pt x="2240" y="50"/>
                  </a:lnTo>
                  <a:lnTo>
                    <a:pt x="2260" y="75"/>
                  </a:lnTo>
                  <a:lnTo>
                    <a:pt x="2276" y="103"/>
                  </a:lnTo>
                  <a:lnTo>
                    <a:pt x="2286" y="134"/>
                  </a:lnTo>
                  <a:lnTo>
                    <a:pt x="2290" y="169"/>
                  </a:lnTo>
                  <a:lnTo>
                    <a:pt x="2286" y="201"/>
                  </a:lnTo>
                  <a:lnTo>
                    <a:pt x="2277" y="230"/>
                  </a:lnTo>
                  <a:lnTo>
                    <a:pt x="2264" y="258"/>
                  </a:lnTo>
                  <a:lnTo>
                    <a:pt x="2244" y="283"/>
                  </a:lnTo>
                  <a:lnTo>
                    <a:pt x="2361" y="495"/>
                  </a:lnTo>
                  <a:lnTo>
                    <a:pt x="2322" y="515"/>
                  </a:lnTo>
                  <a:lnTo>
                    <a:pt x="2282" y="539"/>
                  </a:lnTo>
                  <a:lnTo>
                    <a:pt x="2167" y="330"/>
                  </a:lnTo>
                  <a:lnTo>
                    <a:pt x="2144" y="335"/>
                  </a:lnTo>
                  <a:lnTo>
                    <a:pt x="2122" y="337"/>
                  </a:lnTo>
                  <a:lnTo>
                    <a:pt x="2106" y="336"/>
                  </a:lnTo>
                  <a:lnTo>
                    <a:pt x="2091" y="333"/>
                  </a:lnTo>
                  <a:lnTo>
                    <a:pt x="1711" y="1130"/>
                  </a:lnTo>
                  <a:lnTo>
                    <a:pt x="1728" y="1154"/>
                  </a:lnTo>
                  <a:lnTo>
                    <a:pt x="1742" y="1181"/>
                  </a:lnTo>
                  <a:lnTo>
                    <a:pt x="1750" y="1211"/>
                  </a:lnTo>
                  <a:lnTo>
                    <a:pt x="1753" y="1242"/>
                  </a:lnTo>
                  <a:lnTo>
                    <a:pt x="1750" y="1276"/>
                  </a:lnTo>
                  <a:lnTo>
                    <a:pt x="1740" y="1308"/>
                  </a:lnTo>
                  <a:lnTo>
                    <a:pt x="1725" y="1337"/>
                  </a:lnTo>
                  <a:lnTo>
                    <a:pt x="1705" y="1361"/>
                  </a:lnTo>
                  <a:lnTo>
                    <a:pt x="1680" y="1382"/>
                  </a:lnTo>
                  <a:lnTo>
                    <a:pt x="1651" y="1398"/>
                  </a:lnTo>
                  <a:lnTo>
                    <a:pt x="1620" y="1407"/>
                  </a:lnTo>
                  <a:lnTo>
                    <a:pt x="1586" y="1410"/>
                  </a:lnTo>
                  <a:lnTo>
                    <a:pt x="1552" y="1407"/>
                  </a:lnTo>
                  <a:lnTo>
                    <a:pt x="1522" y="1398"/>
                  </a:lnTo>
                  <a:lnTo>
                    <a:pt x="1493" y="1382"/>
                  </a:lnTo>
                  <a:lnTo>
                    <a:pt x="1468" y="1361"/>
                  </a:lnTo>
                  <a:lnTo>
                    <a:pt x="1448" y="1337"/>
                  </a:lnTo>
                  <a:lnTo>
                    <a:pt x="1433" y="1308"/>
                  </a:lnTo>
                  <a:lnTo>
                    <a:pt x="1423" y="1276"/>
                  </a:lnTo>
                  <a:lnTo>
                    <a:pt x="1419" y="1242"/>
                  </a:lnTo>
                  <a:lnTo>
                    <a:pt x="1423" y="1210"/>
                  </a:lnTo>
                  <a:lnTo>
                    <a:pt x="1431" y="1180"/>
                  </a:lnTo>
                  <a:lnTo>
                    <a:pt x="1445" y="1153"/>
                  </a:lnTo>
                  <a:lnTo>
                    <a:pt x="1464" y="1129"/>
                  </a:lnTo>
                  <a:lnTo>
                    <a:pt x="1130" y="507"/>
                  </a:lnTo>
                  <a:lnTo>
                    <a:pt x="1102" y="514"/>
                  </a:lnTo>
                  <a:lnTo>
                    <a:pt x="1074" y="516"/>
                  </a:lnTo>
                  <a:lnTo>
                    <a:pt x="1043" y="514"/>
                  </a:lnTo>
                  <a:lnTo>
                    <a:pt x="1015" y="506"/>
                  </a:lnTo>
                  <a:lnTo>
                    <a:pt x="988" y="492"/>
                  </a:lnTo>
                  <a:lnTo>
                    <a:pt x="965" y="475"/>
                  </a:lnTo>
                  <a:lnTo>
                    <a:pt x="327" y="875"/>
                  </a:lnTo>
                  <a:lnTo>
                    <a:pt x="333" y="898"/>
                  </a:lnTo>
                  <a:lnTo>
                    <a:pt x="334" y="922"/>
                  </a:lnTo>
                  <a:lnTo>
                    <a:pt x="331" y="956"/>
                  </a:lnTo>
                  <a:lnTo>
                    <a:pt x="320" y="987"/>
                  </a:lnTo>
                  <a:lnTo>
                    <a:pt x="306" y="1015"/>
                  </a:lnTo>
                  <a:lnTo>
                    <a:pt x="285" y="1041"/>
                  </a:lnTo>
                  <a:lnTo>
                    <a:pt x="260" y="1061"/>
                  </a:lnTo>
                  <a:lnTo>
                    <a:pt x="232" y="1077"/>
                  </a:lnTo>
                  <a:lnTo>
                    <a:pt x="201" y="1086"/>
                  </a:lnTo>
                  <a:lnTo>
                    <a:pt x="167" y="1090"/>
                  </a:lnTo>
                  <a:lnTo>
                    <a:pt x="133" y="1086"/>
                  </a:lnTo>
                  <a:lnTo>
                    <a:pt x="102" y="1077"/>
                  </a:lnTo>
                  <a:lnTo>
                    <a:pt x="74" y="1061"/>
                  </a:lnTo>
                  <a:lnTo>
                    <a:pt x="49" y="1041"/>
                  </a:lnTo>
                  <a:lnTo>
                    <a:pt x="28" y="1015"/>
                  </a:lnTo>
                  <a:lnTo>
                    <a:pt x="14" y="987"/>
                  </a:lnTo>
                  <a:lnTo>
                    <a:pt x="3" y="956"/>
                  </a:lnTo>
                  <a:lnTo>
                    <a:pt x="0" y="922"/>
                  </a:lnTo>
                  <a:lnTo>
                    <a:pt x="3" y="887"/>
                  </a:lnTo>
                  <a:lnTo>
                    <a:pt x="14" y="856"/>
                  </a:lnTo>
                  <a:lnTo>
                    <a:pt x="28" y="828"/>
                  </a:lnTo>
                  <a:lnTo>
                    <a:pt x="49" y="803"/>
                  </a:lnTo>
                  <a:lnTo>
                    <a:pt x="74" y="782"/>
                  </a:lnTo>
                  <a:lnTo>
                    <a:pt x="102" y="767"/>
                  </a:lnTo>
                  <a:lnTo>
                    <a:pt x="133" y="757"/>
                  </a:lnTo>
                  <a:lnTo>
                    <a:pt x="167" y="753"/>
                  </a:lnTo>
                  <a:lnTo>
                    <a:pt x="199" y="757"/>
                  </a:lnTo>
                  <a:lnTo>
                    <a:pt x="228" y="765"/>
                  </a:lnTo>
                  <a:lnTo>
                    <a:pt x="256" y="779"/>
                  </a:lnTo>
                  <a:lnTo>
                    <a:pt x="280" y="797"/>
                  </a:lnTo>
                  <a:lnTo>
                    <a:pt x="914" y="399"/>
                  </a:lnTo>
                  <a:lnTo>
                    <a:pt x="908" y="375"/>
                  </a:lnTo>
                  <a:lnTo>
                    <a:pt x="907" y="348"/>
                  </a:lnTo>
                  <a:lnTo>
                    <a:pt x="910" y="315"/>
                  </a:lnTo>
                  <a:lnTo>
                    <a:pt x="919" y="283"/>
                  </a:lnTo>
                  <a:lnTo>
                    <a:pt x="935" y="254"/>
                  </a:lnTo>
                  <a:lnTo>
                    <a:pt x="956" y="229"/>
                  </a:lnTo>
                  <a:lnTo>
                    <a:pt x="981" y="209"/>
                  </a:lnTo>
                  <a:lnTo>
                    <a:pt x="1009" y="194"/>
                  </a:lnTo>
                  <a:lnTo>
                    <a:pt x="1040" y="184"/>
                  </a:lnTo>
                  <a:lnTo>
                    <a:pt x="1074" y="180"/>
                  </a:lnTo>
                  <a:lnTo>
                    <a:pt x="1107" y="184"/>
                  </a:lnTo>
                  <a:lnTo>
                    <a:pt x="1139" y="194"/>
                  </a:lnTo>
                  <a:lnTo>
                    <a:pt x="1167" y="209"/>
                  </a:lnTo>
                  <a:lnTo>
                    <a:pt x="1192" y="229"/>
                  </a:lnTo>
                  <a:lnTo>
                    <a:pt x="1213" y="254"/>
                  </a:lnTo>
                  <a:lnTo>
                    <a:pt x="1227" y="283"/>
                  </a:lnTo>
                  <a:lnTo>
                    <a:pt x="1238" y="315"/>
                  </a:lnTo>
                  <a:lnTo>
                    <a:pt x="1241" y="348"/>
                  </a:lnTo>
                  <a:lnTo>
                    <a:pt x="1239" y="378"/>
                  </a:lnTo>
                  <a:lnTo>
                    <a:pt x="1231" y="405"/>
                  </a:lnTo>
                  <a:lnTo>
                    <a:pt x="1219" y="431"/>
                  </a:lnTo>
                  <a:lnTo>
                    <a:pt x="1205" y="454"/>
                  </a:lnTo>
                  <a:lnTo>
                    <a:pt x="1541" y="1081"/>
                  </a:lnTo>
                  <a:lnTo>
                    <a:pt x="1564" y="1076"/>
                  </a:lnTo>
                  <a:lnTo>
                    <a:pt x="1586" y="1074"/>
                  </a:lnTo>
                  <a:lnTo>
                    <a:pt x="1610" y="1076"/>
                  </a:lnTo>
                  <a:lnTo>
                    <a:pt x="1633" y="1081"/>
                  </a:lnTo>
                  <a:lnTo>
                    <a:pt x="2009" y="292"/>
                  </a:lnTo>
                  <a:lnTo>
                    <a:pt x="1991" y="272"/>
                  </a:lnTo>
                  <a:lnTo>
                    <a:pt x="1976" y="249"/>
                  </a:lnTo>
                  <a:lnTo>
                    <a:pt x="1965" y="224"/>
                  </a:lnTo>
                  <a:lnTo>
                    <a:pt x="1958" y="197"/>
                  </a:lnTo>
                  <a:lnTo>
                    <a:pt x="1955" y="169"/>
                  </a:lnTo>
                  <a:lnTo>
                    <a:pt x="1958" y="134"/>
                  </a:lnTo>
                  <a:lnTo>
                    <a:pt x="1968" y="103"/>
                  </a:lnTo>
                  <a:lnTo>
                    <a:pt x="1984" y="75"/>
                  </a:lnTo>
                  <a:lnTo>
                    <a:pt x="2005" y="50"/>
                  </a:lnTo>
                  <a:lnTo>
                    <a:pt x="2028" y="29"/>
                  </a:lnTo>
                  <a:lnTo>
                    <a:pt x="2057" y="13"/>
                  </a:lnTo>
                  <a:lnTo>
                    <a:pt x="2089" y="4"/>
                  </a:lnTo>
                  <a:lnTo>
                    <a:pt x="21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 name="Freeform 9"/>
            <p:cNvSpPr>
              <a:spLocks noEditPoints="1"/>
            </p:cNvSpPr>
            <p:nvPr/>
          </p:nvSpPr>
          <p:spPr bwMode="auto">
            <a:xfrm>
              <a:off x="1729" y="840"/>
              <a:ext cx="337" cy="371"/>
            </a:xfrm>
            <a:custGeom>
              <a:avLst/>
              <a:gdLst>
                <a:gd name="T0" fmla="*/ 463 w 1685"/>
                <a:gd name="T1" fmla="*/ 167 h 1853"/>
                <a:gd name="T2" fmla="*/ 334 w 1685"/>
                <a:gd name="T3" fmla="*/ 227 h 1853"/>
                <a:gd name="T4" fmla="*/ 231 w 1685"/>
                <a:gd name="T5" fmla="*/ 329 h 1853"/>
                <a:gd name="T6" fmla="*/ 170 w 1685"/>
                <a:gd name="T7" fmla="*/ 455 h 1853"/>
                <a:gd name="T8" fmla="*/ 153 w 1685"/>
                <a:gd name="T9" fmla="*/ 592 h 1853"/>
                <a:gd name="T10" fmla="*/ 181 w 1685"/>
                <a:gd name="T11" fmla="*/ 729 h 1853"/>
                <a:gd name="T12" fmla="*/ 255 w 1685"/>
                <a:gd name="T13" fmla="*/ 853 h 1853"/>
                <a:gd name="T14" fmla="*/ 366 w 1685"/>
                <a:gd name="T15" fmla="*/ 943 h 1853"/>
                <a:gd name="T16" fmla="*/ 497 w 1685"/>
                <a:gd name="T17" fmla="*/ 990 h 1853"/>
                <a:gd name="T18" fmla="*/ 634 w 1685"/>
                <a:gd name="T19" fmla="*/ 992 h 1853"/>
                <a:gd name="T20" fmla="*/ 767 w 1685"/>
                <a:gd name="T21" fmla="*/ 949 h 1853"/>
                <a:gd name="T22" fmla="*/ 882 w 1685"/>
                <a:gd name="T23" fmla="*/ 860 h 1853"/>
                <a:gd name="T24" fmla="*/ 957 w 1685"/>
                <a:gd name="T25" fmla="*/ 740 h 1853"/>
                <a:gd name="T26" fmla="*/ 990 w 1685"/>
                <a:gd name="T27" fmla="*/ 605 h 1853"/>
                <a:gd name="T28" fmla="*/ 976 w 1685"/>
                <a:gd name="T29" fmla="*/ 466 h 1853"/>
                <a:gd name="T30" fmla="*/ 917 w 1685"/>
                <a:gd name="T31" fmla="*/ 337 h 1853"/>
                <a:gd name="T32" fmla="*/ 816 w 1685"/>
                <a:gd name="T33" fmla="*/ 232 h 1853"/>
                <a:gd name="T34" fmla="*/ 691 w 1685"/>
                <a:gd name="T35" fmla="*/ 170 h 1853"/>
                <a:gd name="T36" fmla="*/ 554 w 1685"/>
                <a:gd name="T37" fmla="*/ 154 h 1853"/>
                <a:gd name="T38" fmla="*/ 665 w 1685"/>
                <a:gd name="T39" fmla="*/ 8 h 1853"/>
                <a:gd name="T40" fmla="*/ 822 w 1685"/>
                <a:gd name="T41" fmla="*/ 59 h 1853"/>
                <a:gd name="T42" fmla="*/ 962 w 1685"/>
                <a:gd name="T43" fmla="*/ 155 h 1853"/>
                <a:gd name="T44" fmla="*/ 1067 w 1685"/>
                <a:gd name="T45" fmla="*/ 290 h 1853"/>
                <a:gd name="T46" fmla="*/ 1128 w 1685"/>
                <a:gd name="T47" fmla="*/ 444 h 1853"/>
                <a:gd name="T48" fmla="*/ 1141 w 1685"/>
                <a:gd name="T49" fmla="*/ 606 h 1853"/>
                <a:gd name="T50" fmla="*/ 1109 w 1685"/>
                <a:gd name="T51" fmla="*/ 765 h 1853"/>
                <a:gd name="T52" fmla="*/ 1034 w 1685"/>
                <a:gd name="T53" fmla="*/ 910 h 1853"/>
                <a:gd name="T54" fmla="*/ 1679 w 1685"/>
                <a:gd name="T55" fmla="*/ 1743 h 1853"/>
                <a:gd name="T56" fmla="*/ 1682 w 1685"/>
                <a:gd name="T57" fmla="*/ 1800 h 1853"/>
                <a:gd name="T58" fmla="*/ 1643 w 1685"/>
                <a:gd name="T59" fmla="*/ 1845 h 1853"/>
                <a:gd name="T60" fmla="*/ 1587 w 1685"/>
                <a:gd name="T61" fmla="*/ 1848 h 1853"/>
                <a:gd name="T62" fmla="*/ 885 w 1685"/>
                <a:gd name="T63" fmla="*/ 1054 h 1853"/>
                <a:gd name="T64" fmla="*/ 735 w 1685"/>
                <a:gd name="T65" fmla="*/ 1125 h 1853"/>
                <a:gd name="T66" fmla="*/ 576 w 1685"/>
                <a:gd name="T67" fmla="*/ 1149 h 1853"/>
                <a:gd name="T68" fmla="*/ 417 w 1685"/>
                <a:gd name="T69" fmla="*/ 1129 h 1853"/>
                <a:gd name="T70" fmla="*/ 268 w 1685"/>
                <a:gd name="T71" fmla="*/ 1062 h 1853"/>
                <a:gd name="T72" fmla="*/ 140 w 1685"/>
                <a:gd name="T73" fmla="*/ 952 h 1853"/>
                <a:gd name="T74" fmla="*/ 48 w 1685"/>
                <a:gd name="T75" fmla="*/ 807 h 1853"/>
                <a:gd name="T76" fmla="*/ 5 w 1685"/>
                <a:gd name="T77" fmla="*/ 646 h 1853"/>
                <a:gd name="T78" fmla="*/ 8 w 1685"/>
                <a:gd name="T79" fmla="*/ 481 h 1853"/>
                <a:gd name="T80" fmla="*/ 58 w 1685"/>
                <a:gd name="T81" fmla="*/ 322 h 1853"/>
                <a:gd name="T82" fmla="*/ 154 w 1685"/>
                <a:gd name="T83" fmla="*/ 182 h 1853"/>
                <a:gd name="T84" fmla="*/ 290 w 1685"/>
                <a:gd name="T85" fmla="*/ 74 h 1853"/>
                <a:gd name="T86" fmla="*/ 447 w 1685"/>
                <a:gd name="T87" fmla="*/ 14 h 1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85" h="1853">
                  <a:moveTo>
                    <a:pt x="554" y="154"/>
                  </a:moveTo>
                  <a:lnTo>
                    <a:pt x="508" y="157"/>
                  </a:lnTo>
                  <a:lnTo>
                    <a:pt x="463" y="167"/>
                  </a:lnTo>
                  <a:lnTo>
                    <a:pt x="418" y="181"/>
                  </a:lnTo>
                  <a:lnTo>
                    <a:pt x="375" y="202"/>
                  </a:lnTo>
                  <a:lnTo>
                    <a:pt x="334" y="227"/>
                  </a:lnTo>
                  <a:lnTo>
                    <a:pt x="296" y="257"/>
                  </a:lnTo>
                  <a:lnTo>
                    <a:pt x="260" y="291"/>
                  </a:lnTo>
                  <a:lnTo>
                    <a:pt x="231" y="329"/>
                  </a:lnTo>
                  <a:lnTo>
                    <a:pt x="205" y="369"/>
                  </a:lnTo>
                  <a:lnTo>
                    <a:pt x="184" y="411"/>
                  </a:lnTo>
                  <a:lnTo>
                    <a:pt x="170" y="455"/>
                  </a:lnTo>
                  <a:lnTo>
                    <a:pt x="158" y="500"/>
                  </a:lnTo>
                  <a:lnTo>
                    <a:pt x="153" y="546"/>
                  </a:lnTo>
                  <a:lnTo>
                    <a:pt x="153" y="592"/>
                  </a:lnTo>
                  <a:lnTo>
                    <a:pt x="157" y="639"/>
                  </a:lnTo>
                  <a:lnTo>
                    <a:pt x="166" y="685"/>
                  </a:lnTo>
                  <a:lnTo>
                    <a:pt x="181" y="729"/>
                  </a:lnTo>
                  <a:lnTo>
                    <a:pt x="200" y="773"/>
                  </a:lnTo>
                  <a:lnTo>
                    <a:pt x="225" y="814"/>
                  </a:lnTo>
                  <a:lnTo>
                    <a:pt x="255" y="853"/>
                  </a:lnTo>
                  <a:lnTo>
                    <a:pt x="289" y="888"/>
                  </a:lnTo>
                  <a:lnTo>
                    <a:pt x="326" y="918"/>
                  </a:lnTo>
                  <a:lnTo>
                    <a:pt x="366" y="943"/>
                  </a:lnTo>
                  <a:lnTo>
                    <a:pt x="408" y="964"/>
                  </a:lnTo>
                  <a:lnTo>
                    <a:pt x="451" y="980"/>
                  </a:lnTo>
                  <a:lnTo>
                    <a:pt x="497" y="990"/>
                  </a:lnTo>
                  <a:lnTo>
                    <a:pt x="542" y="996"/>
                  </a:lnTo>
                  <a:lnTo>
                    <a:pt x="589" y="997"/>
                  </a:lnTo>
                  <a:lnTo>
                    <a:pt x="634" y="992"/>
                  </a:lnTo>
                  <a:lnTo>
                    <a:pt x="680" y="983"/>
                  </a:lnTo>
                  <a:lnTo>
                    <a:pt x="724" y="968"/>
                  </a:lnTo>
                  <a:lnTo>
                    <a:pt x="767" y="949"/>
                  </a:lnTo>
                  <a:lnTo>
                    <a:pt x="808" y="924"/>
                  </a:lnTo>
                  <a:lnTo>
                    <a:pt x="847" y="894"/>
                  </a:lnTo>
                  <a:lnTo>
                    <a:pt x="882" y="860"/>
                  </a:lnTo>
                  <a:lnTo>
                    <a:pt x="912" y="822"/>
                  </a:lnTo>
                  <a:lnTo>
                    <a:pt x="937" y="782"/>
                  </a:lnTo>
                  <a:lnTo>
                    <a:pt x="957" y="740"/>
                  </a:lnTo>
                  <a:lnTo>
                    <a:pt x="973" y="695"/>
                  </a:lnTo>
                  <a:lnTo>
                    <a:pt x="984" y="650"/>
                  </a:lnTo>
                  <a:lnTo>
                    <a:pt x="990" y="605"/>
                  </a:lnTo>
                  <a:lnTo>
                    <a:pt x="990" y="558"/>
                  </a:lnTo>
                  <a:lnTo>
                    <a:pt x="985" y="512"/>
                  </a:lnTo>
                  <a:lnTo>
                    <a:pt x="976" y="466"/>
                  </a:lnTo>
                  <a:lnTo>
                    <a:pt x="962" y="422"/>
                  </a:lnTo>
                  <a:lnTo>
                    <a:pt x="942" y="378"/>
                  </a:lnTo>
                  <a:lnTo>
                    <a:pt x="917" y="337"/>
                  </a:lnTo>
                  <a:lnTo>
                    <a:pt x="888" y="298"/>
                  </a:lnTo>
                  <a:lnTo>
                    <a:pt x="854" y="262"/>
                  </a:lnTo>
                  <a:lnTo>
                    <a:pt x="816" y="232"/>
                  </a:lnTo>
                  <a:lnTo>
                    <a:pt x="776" y="206"/>
                  </a:lnTo>
                  <a:lnTo>
                    <a:pt x="734" y="186"/>
                  </a:lnTo>
                  <a:lnTo>
                    <a:pt x="691" y="170"/>
                  </a:lnTo>
                  <a:lnTo>
                    <a:pt x="646" y="159"/>
                  </a:lnTo>
                  <a:lnTo>
                    <a:pt x="600" y="154"/>
                  </a:lnTo>
                  <a:lnTo>
                    <a:pt x="554" y="154"/>
                  </a:lnTo>
                  <a:close/>
                  <a:moveTo>
                    <a:pt x="556" y="0"/>
                  </a:moveTo>
                  <a:lnTo>
                    <a:pt x="610" y="2"/>
                  </a:lnTo>
                  <a:lnTo>
                    <a:pt x="665" y="8"/>
                  </a:lnTo>
                  <a:lnTo>
                    <a:pt x="718" y="20"/>
                  </a:lnTo>
                  <a:lnTo>
                    <a:pt x="771" y="37"/>
                  </a:lnTo>
                  <a:lnTo>
                    <a:pt x="822" y="59"/>
                  </a:lnTo>
                  <a:lnTo>
                    <a:pt x="871" y="85"/>
                  </a:lnTo>
                  <a:lnTo>
                    <a:pt x="917" y="118"/>
                  </a:lnTo>
                  <a:lnTo>
                    <a:pt x="962" y="155"/>
                  </a:lnTo>
                  <a:lnTo>
                    <a:pt x="1001" y="197"/>
                  </a:lnTo>
                  <a:lnTo>
                    <a:pt x="1038" y="243"/>
                  </a:lnTo>
                  <a:lnTo>
                    <a:pt x="1067" y="290"/>
                  </a:lnTo>
                  <a:lnTo>
                    <a:pt x="1092" y="340"/>
                  </a:lnTo>
                  <a:lnTo>
                    <a:pt x="1113" y="392"/>
                  </a:lnTo>
                  <a:lnTo>
                    <a:pt x="1128" y="444"/>
                  </a:lnTo>
                  <a:lnTo>
                    <a:pt x="1137" y="497"/>
                  </a:lnTo>
                  <a:lnTo>
                    <a:pt x="1141" y="551"/>
                  </a:lnTo>
                  <a:lnTo>
                    <a:pt x="1141" y="606"/>
                  </a:lnTo>
                  <a:lnTo>
                    <a:pt x="1135" y="660"/>
                  </a:lnTo>
                  <a:lnTo>
                    <a:pt x="1125" y="712"/>
                  </a:lnTo>
                  <a:lnTo>
                    <a:pt x="1109" y="765"/>
                  </a:lnTo>
                  <a:lnTo>
                    <a:pt x="1090" y="815"/>
                  </a:lnTo>
                  <a:lnTo>
                    <a:pt x="1065" y="864"/>
                  </a:lnTo>
                  <a:lnTo>
                    <a:pt x="1034" y="910"/>
                  </a:lnTo>
                  <a:lnTo>
                    <a:pt x="1000" y="955"/>
                  </a:lnTo>
                  <a:lnTo>
                    <a:pt x="1667" y="1726"/>
                  </a:lnTo>
                  <a:lnTo>
                    <a:pt x="1679" y="1743"/>
                  </a:lnTo>
                  <a:lnTo>
                    <a:pt x="1684" y="1763"/>
                  </a:lnTo>
                  <a:lnTo>
                    <a:pt x="1685" y="1782"/>
                  </a:lnTo>
                  <a:lnTo>
                    <a:pt x="1682" y="1800"/>
                  </a:lnTo>
                  <a:lnTo>
                    <a:pt x="1674" y="1819"/>
                  </a:lnTo>
                  <a:lnTo>
                    <a:pt x="1660" y="1833"/>
                  </a:lnTo>
                  <a:lnTo>
                    <a:pt x="1643" y="1845"/>
                  </a:lnTo>
                  <a:lnTo>
                    <a:pt x="1624" y="1852"/>
                  </a:lnTo>
                  <a:lnTo>
                    <a:pt x="1605" y="1853"/>
                  </a:lnTo>
                  <a:lnTo>
                    <a:pt x="1587" y="1848"/>
                  </a:lnTo>
                  <a:lnTo>
                    <a:pt x="1568" y="1840"/>
                  </a:lnTo>
                  <a:lnTo>
                    <a:pt x="1554" y="1827"/>
                  </a:lnTo>
                  <a:lnTo>
                    <a:pt x="885" y="1054"/>
                  </a:lnTo>
                  <a:lnTo>
                    <a:pt x="838" y="1083"/>
                  </a:lnTo>
                  <a:lnTo>
                    <a:pt x="788" y="1107"/>
                  </a:lnTo>
                  <a:lnTo>
                    <a:pt x="735" y="1125"/>
                  </a:lnTo>
                  <a:lnTo>
                    <a:pt x="683" y="1139"/>
                  </a:lnTo>
                  <a:lnTo>
                    <a:pt x="630" y="1147"/>
                  </a:lnTo>
                  <a:lnTo>
                    <a:pt x="576" y="1149"/>
                  </a:lnTo>
                  <a:lnTo>
                    <a:pt x="523" y="1148"/>
                  </a:lnTo>
                  <a:lnTo>
                    <a:pt x="470" y="1140"/>
                  </a:lnTo>
                  <a:lnTo>
                    <a:pt x="417" y="1129"/>
                  </a:lnTo>
                  <a:lnTo>
                    <a:pt x="366" y="1111"/>
                  </a:lnTo>
                  <a:lnTo>
                    <a:pt x="316" y="1090"/>
                  </a:lnTo>
                  <a:lnTo>
                    <a:pt x="268" y="1062"/>
                  </a:lnTo>
                  <a:lnTo>
                    <a:pt x="223" y="1031"/>
                  </a:lnTo>
                  <a:lnTo>
                    <a:pt x="180" y="995"/>
                  </a:lnTo>
                  <a:lnTo>
                    <a:pt x="140" y="952"/>
                  </a:lnTo>
                  <a:lnTo>
                    <a:pt x="105" y="907"/>
                  </a:lnTo>
                  <a:lnTo>
                    <a:pt x="74" y="857"/>
                  </a:lnTo>
                  <a:lnTo>
                    <a:pt x="48" y="807"/>
                  </a:lnTo>
                  <a:lnTo>
                    <a:pt x="29" y="754"/>
                  </a:lnTo>
                  <a:lnTo>
                    <a:pt x="14" y="701"/>
                  </a:lnTo>
                  <a:lnTo>
                    <a:pt x="5" y="646"/>
                  </a:lnTo>
                  <a:lnTo>
                    <a:pt x="0" y="591"/>
                  </a:lnTo>
                  <a:lnTo>
                    <a:pt x="1" y="536"/>
                  </a:lnTo>
                  <a:lnTo>
                    <a:pt x="8" y="481"/>
                  </a:lnTo>
                  <a:lnTo>
                    <a:pt x="20" y="427"/>
                  </a:lnTo>
                  <a:lnTo>
                    <a:pt x="37" y="373"/>
                  </a:lnTo>
                  <a:lnTo>
                    <a:pt x="58" y="322"/>
                  </a:lnTo>
                  <a:lnTo>
                    <a:pt x="85" y="273"/>
                  </a:lnTo>
                  <a:lnTo>
                    <a:pt x="117" y="226"/>
                  </a:lnTo>
                  <a:lnTo>
                    <a:pt x="154" y="182"/>
                  </a:lnTo>
                  <a:lnTo>
                    <a:pt x="196" y="141"/>
                  </a:lnTo>
                  <a:lnTo>
                    <a:pt x="242" y="105"/>
                  </a:lnTo>
                  <a:lnTo>
                    <a:pt x="290" y="74"/>
                  </a:lnTo>
                  <a:lnTo>
                    <a:pt x="341" y="48"/>
                  </a:lnTo>
                  <a:lnTo>
                    <a:pt x="393" y="29"/>
                  </a:lnTo>
                  <a:lnTo>
                    <a:pt x="447" y="14"/>
                  </a:lnTo>
                  <a:lnTo>
                    <a:pt x="500" y="5"/>
                  </a:lnTo>
                  <a:lnTo>
                    <a:pt x="5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025584433"/>
      </p:ext>
    </p:extLst>
  </p:cSld>
  <p:clrMapOvr>
    <a:masterClrMapping/>
  </p:clrMapOvr>
  <p:extLst mod="1">
    <p:ext uri="{DCECCB84-F9BA-43D5-87BE-67443E8EF086}">
      <p15:sldGuideLst xmlns:p15="http://schemas.microsoft.com/office/powerpoint/2012/main">
        <p15:guide id="1" orient="horz" pos="2160">
          <p15:clr>
            <a:srgbClr val="FBAE40"/>
          </p15:clr>
        </p15:guide>
        <p15:guide id="2" pos="3774">
          <p15:clr>
            <a:srgbClr val="FBAE40"/>
          </p15:clr>
        </p15:guide>
        <p15:guide id="3" orient="horz" pos="2712">
          <p15:clr>
            <a:srgbClr val="FBAE40"/>
          </p15:clr>
        </p15:guide>
        <p15:guide id="4" orient="horz" pos="-2">
          <p15:clr>
            <a:srgbClr val="FBAE40"/>
          </p15:clr>
        </p15:guide>
        <p15:guide id="5" pos="7675">
          <p15:clr>
            <a:srgbClr val="FBAE40"/>
          </p15:clr>
        </p15:guide>
        <p15:guide id="6" pos="74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blank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1549901"/>
      </p:ext>
    </p:extLst>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833C5-71AC-48E2-821A-35B48D24FCB2}"/>
              </a:ext>
            </a:extLst>
          </p:cNvPr>
          <p:cNvSpPr>
            <a:spLocks noGrp="1"/>
          </p:cNvSpPr>
          <p:nvPr>
            <p:ph type="title"/>
          </p:nvPr>
        </p:nvSpPr>
        <p:spPr/>
        <p:txBody>
          <a:bodyPr/>
          <a:lstStyle/>
          <a:p>
            <a:r>
              <a:rPr lang="en-US"/>
              <a:t>Click to edit Master title style</a:t>
            </a:r>
          </a:p>
        </p:txBody>
      </p:sp>
      <p:sp>
        <p:nvSpPr>
          <p:cNvPr id="6" name="Slide Number Placeholder 5">
            <a:extLst>
              <a:ext uri="{FF2B5EF4-FFF2-40B4-BE49-F238E27FC236}">
                <a16:creationId xmlns:a16="http://schemas.microsoft.com/office/drawing/2014/main" id="{2288C948-D230-4AAD-9040-40D237A30F6C}"/>
              </a:ext>
            </a:extLst>
          </p:cNvPr>
          <p:cNvSpPr txBox="1">
            <a:spLocks/>
          </p:cNvSpPr>
          <p:nvPr/>
        </p:nvSpPr>
        <p:spPr>
          <a:xfrm>
            <a:off x="84300" y="6527800"/>
            <a:ext cx="228600" cy="177800"/>
          </a:xfrm>
          <a:prstGeom prst="rect">
            <a:avLst/>
          </a:prstGeom>
          <a:noFill/>
        </p:spPr>
        <p:txBody>
          <a:bodyPr wrap="none" lIns="0" tIns="0" rIns="0" bIns="0" anchor="ctr" anchorCtr="0"/>
          <a:lstStyle>
            <a:defPPr>
              <a:defRPr lang="en-US"/>
            </a:defPPr>
            <a:lvl1pPr marL="0" algn="ctr" defTabSz="914400" rtl="0" eaLnBrk="1" latinLnBrk="0" hangingPunct="1">
              <a:defRPr sz="8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A6739A3-A001-4132-AECF-E1735C6210C2}" type="slidenum">
              <a:rPr lang="en-US" b="1" smtClean="0">
                <a:solidFill>
                  <a:schemeClr val="tx1"/>
                </a:solidFill>
              </a:rPr>
              <a:pPr/>
              <a:t>‹#›</a:t>
            </a:fld>
            <a:endParaRPr lang="en-US" b="1" dirty="0">
              <a:solidFill>
                <a:schemeClr val="tx1"/>
              </a:solidFill>
            </a:endParaRPr>
          </a:p>
        </p:txBody>
      </p:sp>
    </p:spTree>
    <p:extLst>
      <p:ext uri="{BB962C8B-B14F-4D97-AF65-F5344CB8AC3E}">
        <p14:creationId xmlns:p14="http://schemas.microsoft.com/office/powerpoint/2010/main" val="1828852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cSld name="Thank you slide">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2743200"/>
            <a:ext cx="12192000" cy="4114800"/>
          </a:xfrm>
          <a:prstGeom prst="rect">
            <a:avLst/>
          </a:prstGeom>
          <a:gradFill>
            <a:gsLst>
              <a:gs pos="0">
                <a:srgbClr val="052049"/>
              </a:gs>
              <a:gs pos="73000">
                <a:srgbClr val="1957A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38" name="Title 1">
            <a:extLst>
              <a:ext uri="{FF2B5EF4-FFF2-40B4-BE49-F238E27FC236}">
                <a16:creationId xmlns:a16="http://schemas.microsoft.com/office/drawing/2014/main" id="{E063EDAE-3C20-4872-A920-DDD64F03094B}"/>
              </a:ext>
            </a:extLst>
          </p:cNvPr>
          <p:cNvSpPr>
            <a:spLocks noGrp="1"/>
          </p:cNvSpPr>
          <p:nvPr>
            <p:ph type="ctrTitle" hasCustomPrompt="1"/>
          </p:nvPr>
        </p:nvSpPr>
        <p:spPr>
          <a:xfrm>
            <a:off x="4297680" y="3869262"/>
            <a:ext cx="3596640" cy="814926"/>
          </a:xfrm>
        </p:spPr>
        <p:txBody>
          <a:bodyPr>
            <a:noAutofit/>
          </a:bodyPr>
          <a:lstStyle>
            <a:lvl1pPr algn="ctr">
              <a:defRPr sz="4600">
                <a:solidFill>
                  <a:schemeClr val="bg1"/>
                </a:solidFill>
                <a:effectLst/>
              </a:defRPr>
            </a:lvl1pPr>
          </a:lstStyle>
          <a:p>
            <a:r>
              <a:rPr lang="en-US" dirty="0"/>
              <a:t>Thank you!</a:t>
            </a:r>
          </a:p>
        </p:txBody>
      </p:sp>
      <p:pic>
        <p:nvPicPr>
          <p:cNvPr id="59" name="Picture 58">
            <a:extLst>
              <a:ext uri="{FF2B5EF4-FFF2-40B4-BE49-F238E27FC236}">
                <a16:creationId xmlns:a16="http://schemas.microsoft.com/office/drawing/2014/main" id="{CDD35920-50C1-4782-9856-992F2694213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02480" y="361022"/>
            <a:ext cx="2987040" cy="2112180"/>
          </a:xfrm>
          <a:prstGeom prst="rect">
            <a:avLst/>
          </a:prstGeom>
        </p:spPr>
      </p:pic>
      <p:sp>
        <p:nvSpPr>
          <p:cNvPr id="92" name="Oval 91"/>
          <p:cNvSpPr/>
          <p:nvPr/>
        </p:nvSpPr>
        <p:spPr>
          <a:xfrm>
            <a:off x="369220" y="6091132"/>
            <a:ext cx="571116" cy="57111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93" name="Freeform 31">
            <a:hlinkClick r:id="rId3"/>
          </p:cNvPr>
          <p:cNvSpPr>
            <a:spLocks noEditPoints="1"/>
          </p:cNvSpPr>
          <p:nvPr/>
        </p:nvSpPr>
        <p:spPr bwMode="auto">
          <a:xfrm>
            <a:off x="476096" y="6197993"/>
            <a:ext cx="357364" cy="357361"/>
          </a:xfrm>
          <a:custGeom>
            <a:avLst/>
            <a:gdLst/>
            <a:ahLst/>
            <a:cxnLst>
              <a:cxn ang="0">
                <a:pos x="365" y="125"/>
              </a:cxn>
              <a:cxn ang="0">
                <a:pos x="319" y="138"/>
              </a:cxn>
              <a:cxn ang="0">
                <a:pos x="290" y="169"/>
              </a:cxn>
              <a:cxn ang="0">
                <a:pos x="280" y="219"/>
              </a:cxn>
              <a:cxn ang="0">
                <a:pos x="276" y="257"/>
              </a:cxn>
              <a:cxn ang="0">
                <a:pos x="241" y="258"/>
              </a:cxn>
              <a:cxn ang="0">
                <a:pos x="268" y="325"/>
              </a:cxn>
              <a:cxn ang="0">
                <a:pos x="282" y="330"/>
              </a:cxn>
              <a:cxn ang="0">
                <a:pos x="283" y="534"/>
              </a:cxn>
              <a:cxn ang="0">
                <a:pos x="339" y="536"/>
              </a:cxn>
              <a:cxn ang="0">
                <a:pos x="368" y="529"/>
              </a:cxn>
              <a:cxn ang="0">
                <a:pos x="422" y="325"/>
              </a:cxn>
              <a:cxn ang="0">
                <a:pos x="426" y="294"/>
              </a:cxn>
              <a:cxn ang="0">
                <a:pos x="427" y="258"/>
              </a:cxn>
              <a:cxn ang="0">
                <a:pos x="394" y="260"/>
              </a:cxn>
              <a:cxn ang="0">
                <a:pos x="373" y="258"/>
              </a:cxn>
              <a:cxn ang="0">
                <a:pos x="368" y="212"/>
              </a:cxn>
              <a:cxn ang="0">
                <a:pos x="373" y="193"/>
              </a:cxn>
              <a:cxn ang="0">
                <a:pos x="427" y="126"/>
              </a:cxn>
              <a:cxn ang="0">
                <a:pos x="319" y="0"/>
              </a:cxn>
              <a:cxn ang="0">
                <a:pos x="420" y="10"/>
              </a:cxn>
              <a:cxn ang="0">
                <a:pos x="506" y="42"/>
              </a:cxn>
              <a:cxn ang="0">
                <a:pos x="572" y="90"/>
              </a:cxn>
              <a:cxn ang="0">
                <a:pos x="620" y="153"/>
              </a:cxn>
              <a:cxn ang="0">
                <a:pos x="651" y="226"/>
              </a:cxn>
              <a:cxn ang="0">
                <a:pos x="663" y="305"/>
              </a:cxn>
              <a:cxn ang="0">
                <a:pos x="659" y="385"/>
              </a:cxn>
              <a:cxn ang="0">
                <a:pos x="638" y="462"/>
              </a:cxn>
              <a:cxn ang="0">
                <a:pos x="601" y="533"/>
              </a:cxn>
              <a:cxn ang="0">
                <a:pos x="547" y="593"/>
              </a:cxn>
              <a:cxn ang="0">
                <a:pos x="477" y="636"/>
              </a:cxn>
              <a:cxn ang="0">
                <a:pos x="391" y="661"/>
              </a:cxn>
              <a:cxn ang="0">
                <a:pos x="290" y="661"/>
              </a:cxn>
              <a:cxn ang="0">
                <a:pos x="216" y="640"/>
              </a:cxn>
              <a:cxn ang="0">
                <a:pos x="144" y="598"/>
              </a:cxn>
              <a:cxn ang="0">
                <a:pos x="80" y="537"/>
              </a:cxn>
              <a:cxn ang="0">
                <a:pos x="30" y="461"/>
              </a:cxn>
              <a:cxn ang="0">
                <a:pos x="3" y="373"/>
              </a:cxn>
              <a:cxn ang="0">
                <a:pos x="3" y="276"/>
              </a:cxn>
              <a:cxn ang="0">
                <a:pos x="37" y="175"/>
              </a:cxn>
              <a:cxn ang="0">
                <a:pos x="73" y="121"/>
              </a:cxn>
              <a:cxn ang="0">
                <a:pos x="125" y="71"/>
              </a:cxn>
              <a:cxn ang="0">
                <a:pos x="191" y="31"/>
              </a:cxn>
              <a:cxn ang="0">
                <a:pos x="273" y="6"/>
              </a:cxn>
            </a:cxnLst>
            <a:rect l="0" t="0" r="r" b="b"/>
            <a:pathLst>
              <a:path w="663" h="663">
                <a:moveTo>
                  <a:pt x="394" y="124"/>
                </a:moveTo>
                <a:lnTo>
                  <a:pt x="365" y="125"/>
                </a:lnTo>
                <a:lnTo>
                  <a:pt x="340" y="129"/>
                </a:lnTo>
                <a:lnTo>
                  <a:pt x="319" y="138"/>
                </a:lnTo>
                <a:lnTo>
                  <a:pt x="302" y="151"/>
                </a:lnTo>
                <a:lnTo>
                  <a:pt x="290" y="169"/>
                </a:lnTo>
                <a:lnTo>
                  <a:pt x="283" y="192"/>
                </a:lnTo>
                <a:lnTo>
                  <a:pt x="280" y="219"/>
                </a:lnTo>
                <a:lnTo>
                  <a:pt x="283" y="253"/>
                </a:lnTo>
                <a:lnTo>
                  <a:pt x="276" y="257"/>
                </a:lnTo>
                <a:lnTo>
                  <a:pt x="266" y="258"/>
                </a:lnTo>
                <a:lnTo>
                  <a:pt x="241" y="258"/>
                </a:lnTo>
                <a:lnTo>
                  <a:pt x="241" y="325"/>
                </a:lnTo>
                <a:lnTo>
                  <a:pt x="268" y="325"/>
                </a:lnTo>
                <a:lnTo>
                  <a:pt x="276" y="326"/>
                </a:lnTo>
                <a:lnTo>
                  <a:pt x="282" y="330"/>
                </a:lnTo>
                <a:lnTo>
                  <a:pt x="283" y="337"/>
                </a:lnTo>
                <a:lnTo>
                  <a:pt x="283" y="534"/>
                </a:lnTo>
                <a:lnTo>
                  <a:pt x="319" y="534"/>
                </a:lnTo>
                <a:lnTo>
                  <a:pt x="339" y="536"/>
                </a:lnTo>
                <a:lnTo>
                  <a:pt x="355" y="534"/>
                </a:lnTo>
                <a:lnTo>
                  <a:pt x="368" y="529"/>
                </a:lnTo>
                <a:lnTo>
                  <a:pt x="368" y="325"/>
                </a:lnTo>
                <a:lnTo>
                  <a:pt x="422" y="325"/>
                </a:lnTo>
                <a:lnTo>
                  <a:pt x="425" y="310"/>
                </a:lnTo>
                <a:lnTo>
                  <a:pt x="426" y="294"/>
                </a:lnTo>
                <a:lnTo>
                  <a:pt x="427" y="278"/>
                </a:lnTo>
                <a:lnTo>
                  <a:pt x="427" y="258"/>
                </a:lnTo>
                <a:lnTo>
                  <a:pt x="405" y="258"/>
                </a:lnTo>
                <a:lnTo>
                  <a:pt x="394" y="260"/>
                </a:lnTo>
                <a:lnTo>
                  <a:pt x="383" y="260"/>
                </a:lnTo>
                <a:lnTo>
                  <a:pt x="373" y="258"/>
                </a:lnTo>
                <a:lnTo>
                  <a:pt x="368" y="253"/>
                </a:lnTo>
                <a:lnTo>
                  <a:pt x="368" y="212"/>
                </a:lnTo>
                <a:lnTo>
                  <a:pt x="369" y="201"/>
                </a:lnTo>
                <a:lnTo>
                  <a:pt x="373" y="193"/>
                </a:lnTo>
                <a:lnTo>
                  <a:pt x="427" y="193"/>
                </a:lnTo>
                <a:lnTo>
                  <a:pt x="427" y="126"/>
                </a:lnTo>
                <a:lnTo>
                  <a:pt x="394" y="124"/>
                </a:lnTo>
                <a:close/>
                <a:moveTo>
                  <a:pt x="319" y="0"/>
                </a:moveTo>
                <a:lnTo>
                  <a:pt x="372" y="2"/>
                </a:lnTo>
                <a:lnTo>
                  <a:pt x="420" y="10"/>
                </a:lnTo>
                <a:lnTo>
                  <a:pt x="465" y="24"/>
                </a:lnTo>
                <a:lnTo>
                  <a:pt x="506" y="42"/>
                </a:lnTo>
                <a:lnTo>
                  <a:pt x="541" y="65"/>
                </a:lnTo>
                <a:lnTo>
                  <a:pt x="572" y="90"/>
                </a:lnTo>
                <a:lnTo>
                  <a:pt x="598" y="121"/>
                </a:lnTo>
                <a:lnTo>
                  <a:pt x="620" y="153"/>
                </a:lnTo>
                <a:lnTo>
                  <a:pt x="638" y="189"/>
                </a:lnTo>
                <a:lnTo>
                  <a:pt x="651" y="226"/>
                </a:lnTo>
                <a:lnTo>
                  <a:pt x="659" y="265"/>
                </a:lnTo>
                <a:lnTo>
                  <a:pt x="663" y="305"/>
                </a:lnTo>
                <a:lnTo>
                  <a:pt x="663" y="346"/>
                </a:lnTo>
                <a:lnTo>
                  <a:pt x="659" y="385"/>
                </a:lnTo>
                <a:lnTo>
                  <a:pt x="651" y="425"/>
                </a:lnTo>
                <a:lnTo>
                  <a:pt x="638" y="462"/>
                </a:lnTo>
                <a:lnTo>
                  <a:pt x="622" y="498"/>
                </a:lnTo>
                <a:lnTo>
                  <a:pt x="601" y="533"/>
                </a:lnTo>
                <a:lnTo>
                  <a:pt x="576" y="564"/>
                </a:lnTo>
                <a:lnTo>
                  <a:pt x="547" y="593"/>
                </a:lnTo>
                <a:lnTo>
                  <a:pt x="513" y="616"/>
                </a:lnTo>
                <a:lnTo>
                  <a:pt x="477" y="636"/>
                </a:lnTo>
                <a:lnTo>
                  <a:pt x="436" y="651"/>
                </a:lnTo>
                <a:lnTo>
                  <a:pt x="391" y="661"/>
                </a:lnTo>
                <a:lnTo>
                  <a:pt x="343" y="663"/>
                </a:lnTo>
                <a:lnTo>
                  <a:pt x="290" y="661"/>
                </a:lnTo>
                <a:lnTo>
                  <a:pt x="254" y="654"/>
                </a:lnTo>
                <a:lnTo>
                  <a:pt x="216" y="640"/>
                </a:lnTo>
                <a:lnTo>
                  <a:pt x="179" y="622"/>
                </a:lnTo>
                <a:lnTo>
                  <a:pt x="144" y="598"/>
                </a:lnTo>
                <a:lnTo>
                  <a:pt x="111" y="570"/>
                </a:lnTo>
                <a:lnTo>
                  <a:pt x="80" y="537"/>
                </a:lnTo>
                <a:lnTo>
                  <a:pt x="53" y="501"/>
                </a:lnTo>
                <a:lnTo>
                  <a:pt x="30" y="461"/>
                </a:lnTo>
                <a:lnTo>
                  <a:pt x="14" y="419"/>
                </a:lnTo>
                <a:lnTo>
                  <a:pt x="3" y="373"/>
                </a:lnTo>
                <a:lnTo>
                  <a:pt x="0" y="326"/>
                </a:lnTo>
                <a:lnTo>
                  <a:pt x="3" y="276"/>
                </a:lnTo>
                <a:lnTo>
                  <a:pt x="15" y="226"/>
                </a:lnTo>
                <a:lnTo>
                  <a:pt x="37" y="175"/>
                </a:lnTo>
                <a:lnTo>
                  <a:pt x="54" y="147"/>
                </a:lnTo>
                <a:lnTo>
                  <a:pt x="73" y="121"/>
                </a:lnTo>
                <a:lnTo>
                  <a:pt x="97" y="95"/>
                </a:lnTo>
                <a:lnTo>
                  <a:pt x="125" y="71"/>
                </a:lnTo>
                <a:lnTo>
                  <a:pt x="157" y="49"/>
                </a:lnTo>
                <a:lnTo>
                  <a:pt x="191" y="31"/>
                </a:lnTo>
                <a:lnTo>
                  <a:pt x="230" y="15"/>
                </a:lnTo>
                <a:lnTo>
                  <a:pt x="273" y="6"/>
                </a:lnTo>
                <a:lnTo>
                  <a:pt x="319" y="0"/>
                </a:lnTo>
                <a:close/>
              </a:path>
            </a:pathLst>
          </a:custGeom>
          <a:solidFill>
            <a:srgbClr val="1957A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4400" dirty="0"/>
          </a:p>
        </p:txBody>
      </p:sp>
      <p:sp>
        <p:nvSpPr>
          <p:cNvPr id="90" name="Oval 89"/>
          <p:cNvSpPr/>
          <p:nvPr/>
        </p:nvSpPr>
        <p:spPr>
          <a:xfrm>
            <a:off x="1106492" y="6091131"/>
            <a:ext cx="571116" cy="5711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91" name="Freeform 48">
            <a:hlinkClick r:id="rId4"/>
          </p:cNvPr>
          <p:cNvSpPr>
            <a:spLocks/>
          </p:cNvSpPr>
          <p:nvPr/>
        </p:nvSpPr>
        <p:spPr bwMode="auto">
          <a:xfrm>
            <a:off x="1191612" y="6238608"/>
            <a:ext cx="400889" cy="276166"/>
          </a:xfrm>
          <a:custGeom>
            <a:avLst/>
            <a:gdLst>
              <a:gd name="T0" fmla="*/ 652 w 720"/>
              <a:gd name="T1" fmla="*/ 218 h 496"/>
              <a:gd name="T2" fmla="*/ 688 w 720"/>
              <a:gd name="T3" fmla="*/ 206 h 496"/>
              <a:gd name="T4" fmla="*/ 712 w 720"/>
              <a:gd name="T5" fmla="*/ 182 h 496"/>
              <a:gd name="T6" fmla="*/ 700 w 720"/>
              <a:gd name="T7" fmla="*/ 180 h 496"/>
              <a:gd name="T8" fmla="*/ 642 w 720"/>
              <a:gd name="T9" fmla="*/ 186 h 496"/>
              <a:gd name="T10" fmla="*/ 628 w 720"/>
              <a:gd name="T11" fmla="*/ 166 h 496"/>
              <a:gd name="T12" fmla="*/ 606 w 720"/>
              <a:gd name="T13" fmla="*/ 118 h 496"/>
              <a:gd name="T14" fmla="*/ 548 w 720"/>
              <a:gd name="T15" fmla="*/ 64 h 496"/>
              <a:gd name="T16" fmla="*/ 500 w 720"/>
              <a:gd name="T17" fmla="*/ 48 h 496"/>
              <a:gd name="T18" fmla="*/ 476 w 720"/>
              <a:gd name="T19" fmla="*/ 48 h 496"/>
              <a:gd name="T20" fmla="*/ 504 w 720"/>
              <a:gd name="T21" fmla="*/ 38 h 496"/>
              <a:gd name="T22" fmla="*/ 534 w 720"/>
              <a:gd name="T23" fmla="*/ 26 h 496"/>
              <a:gd name="T24" fmla="*/ 536 w 720"/>
              <a:gd name="T25" fmla="*/ 16 h 496"/>
              <a:gd name="T26" fmla="*/ 524 w 720"/>
              <a:gd name="T27" fmla="*/ 12 h 496"/>
              <a:gd name="T28" fmla="*/ 466 w 720"/>
              <a:gd name="T29" fmla="*/ 30 h 496"/>
              <a:gd name="T30" fmla="*/ 490 w 720"/>
              <a:gd name="T31" fmla="*/ 18 h 496"/>
              <a:gd name="T32" fmla="*/ 504 w 720"/>
              <a:gd name="T33" fmla="*/ 0 h 496"/>
              <a:gd name="T34" fmla="*/ 474 w 720"/>
              <a:gd name="T35" fmla="*/ 10 h 496"/>
              <a:gd name="T36" fmla="*/ 448 w 720"/>
              <a:gd name="T37" fmla="*/ 26 h 496"/>
              <a:gd name="T38" fmla="*/ 460 w 720"/>
              <a:gd name="T39" fmla="*/ 6 h 496"/>
              <a:gd name="T40" fmla="*/ 406 w 720"/>
              <a:gd name="T41" fmla="*/ 58 h 496"/>
              <a:gd name="T42" fmla="*/ 368 w 720"/>
              <a:gd name="T43" fmla="*/ 128 h 496"/>
              <a:gd name="T44" fmla="*/ 318 w 720"/>
              <a:gd name="T45" fmla="*/ 154 h 496"/>
              <a:gd name="T46" fmla="*/ 292 w 720"/>
              <a:gd name="T47" fmla="*/ 136 h 496"/>
              <a:gd name="T48" fmla="*/ 166 w 720"/>
              <a:gd name="T49" fmla="*/ 76 h 496"/>
              <a:gd name="T50" fmla="*/ 108 w 720"/>
              <a:gd name="T51" fmla="*/ 66 h 496"/>
              <a:gd name="T52" fmla="*/ 120 w 720"/>
              <a:gd name="T53" fmla="*/ 100 h 496"/>
              <a:gd name="T54" fmla="*/ 152 w 720"/>
              <a:gd name="T55" fmla="*/ 134 h 496"/>
              <a:gd name="T56" fmla="*/ 160 w 720"/>
              <a:gd name="T57" fmla="*/ 144 h 496"/>
              <a:gd name="T58" fmla="*/ 124 w 720"/>
              <a:gd name="T59" fmla="*/ 150 h 496"/>
              <a:gd name="T60" fmla="*/ 138 w 720"/>
              <a:gd name="T61" fmla="*/ 184 h 496"/>
              <a:gd name="T62" fmla="*/ 170 w 720"/>
              <a:gd name="T63" fmla="*/ 210 h 496"/>
              <a:gd name="T64" fmla="*/ 206 w 720"/>
              <a:gd name="T65" fmla="*/ 222 h 496"/>
              <a:gd name="T66" fmla="*/ 166 w 720"/>
              <a:gd name="T67" fmla="*/ 234 h 496"/>
              <a:gd name="T68" fmla="*/ 160 w 720"/>
              <a:gd name="T69" fmla="*/ 250 h 496"/>
              <a:gd name="T70" fmla="*/ 186 w 720"/>
              <a:gd name="T71" fmla="*/ 274 h 496"/>
              <a:gd name="T72" fmla="*/ 226 w 720"/>
              <a:gd name="T73" fmla="*/ 286 h 496"/>
              <a:gd name="T74" fmla="*/ 236 w 720"/>
              <a:gd name="T75" fmla="*/ 290 h 496"/>
              <a:gd name="T76" fmla="*/ 218 w 720"/>
              <a:gd name="T77" fmla="*/ 306 h 496"/>
              <a:gd name="T78" fmla="*/ 216 w 720"/>
              <a:gd name="T79" fmla="*/ 322 h 496"/>
              <a:gd name="T80" fmla="*/ 236 w 720"/>
              <a:gd name="T81" fmla="*/ 342 h 496"/>
              <a:gd name="T82" fmla="*/ 268 w 720"/>
              <a:gd name="T83" fmla="*/ 346 h 496"/>
              <a:gd name="T84" fmla="*/ 220 w 720"/>
              <a:gd name="T85" fmla="*/ 382 h 496"/>
              <a:gd name="T86" fmla="*/ 168 w 720"/>
              <a:gd name="T87" fmla="*/ 400 h 496"/>
              <a:gd name="T88" fmla="*/ 112 w 720"/>
              <a:gd name="T89" fmla="*/ 404 h 496"/>
              <a:gd name="T90" fmla="*/ 60 w 720"/>
              <a:gd name="T91" fmla="*/ 392 h 496"/>
              <a:gd name="T92" fmla="*/ 14 w 720"/>
              <a:gd name="T93" fmla="*/ 364 h 496"/>
              <a:gd name="T94" fmla="*/ 18 w 720"/>
              <a:gd name="T95" fmla="*/ 376 h 496"/>
              <a:gd name="T96" fmla="*/ 76 w 720"/>
              <a:gd name="T97" fmla="*/ 430 h 496"/>
              <a:gd name="T98" fmla="*/ 144 w 720"/>
              <a:gd name="T99" fmla="*/ 468 h 496"/>
              <a:gd name="T100" fmla="*/ 216 w 720"/>
              <a:gd name="T101" fmla="*/ 490 h 496"/>
              <a:gd name="T102" fmla="*/ 290 w 720"/>
              <a:gd name="T103" fmla="*/ 496 h 496"/>
              <a:gd name="T104" fmla="*/ 364 w 720"/>
              <a:gd name="T105" fmla="*/ 490 h 496"/>
              <a:gd name="T106" fmla="*/ 434 w 720"/>
              <a:gd name="T107" fmla="*/ 470 h 496"/>
              <a:gd name="T108" fmla="*/ 498 w 720"/>
              <a:gd name="T109" fmla="*/ 438 h 496"/>
              <a:gd name="T110" fmla="*/ 554 w 720"/>
              <a:gd name="T111" fmla="*/ 396 h 496"/>
              <a:gd name="T112" fmla="*/ 598 w 720"/>
              <a:gd name="T113" fmla="*/ 344 h 496"/>
              <a:gd name="T114" fmla="*/ 628 w 720"/>
              <a:gd name="T115" fmla="*/ 284 h 496"/>
              <a:gd name="T116" fmla="*/ 650 w 720"/>
              <a:gd name="T117" fmla="*/ 260 h 496"/>
              <a:gd name="T118" fmla="*/ 688 w 720"/>
              <a:gd name="T119" fmla="*/ 252 h 496"/>
              <a:gd name="T120" fmla="*/ 720 w 720"/>
              <a:gd name="T121" fmla="*/ 228 h 496"/>
              <a:gd name="T122" fmla="*/ 678 w 720"/>
              <a:gd name="T123" fmla="*/ 230 h 496"/>
              <a:gd name="T124" fmla="*/ 638 w 720"/>
              <a:gd name="T125" fmla="*/ 220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0" h="496">
                <a:moveTo>
                  <a:pt x="638" y="220"/>
                </a:moveTo>
                <a:lnTo>
                  <a:pt x="638" y="220"/>
                </a:lnTo>
                <a:lnTo>
                  <a:pt x="652" y="218"/>
                </a:lnTo>
                <a:lnTo>
                  <a:pt x="666" y="216"/>
                </a:lnTo>
                <a:lnTo>
                  <a:pt x="678" y="210"/>
                </a:lnTo>
                <a:lnTo>
                  <a:pt x="688" y="206"/>
                </a:lnTo>
                <a:lnTo>
                  <a:pt x="698" y="198"/>
                </a:lnTo>
                <a:lnTo>
                  <a:pt x="706" y="192"/>
                </a:lnTo>
                <a:lnTo>
                  <a:pt x="712" y="182"/>
                </a:lnTo>
                <a:lnTo>
                  <a:pt x="716" y="174"/>
                </a:lnTo>
                <a:lnTo>
                  <a:pt x="716" y="174"/>
                </a:lnTo>
                <a:lnTo>
                  <a:pt x="700" y="180"/>
                </a:lnTo>
                <a:lnTo>
                  <a:pt x="678" y="186"/>
                </a:lnTo>
                <a:lnTo>
                  <a:pt x="654" y="186"/>
                </a:lnTo>
                <a:lnTo>
                  <a:pt x="642" y="186"/>
                </a:lnTo>
                <a:lnTo>
                  <a:pt x="632" y="184"/>
                </a:lnTo>
                <a:lnTo>
                  <a:pt x="632" y="184"/>
                </a:lnTo>
                <a:lnTo>
                  <a:pt x="628" y="166"/>
                </a:lnTo>
                <a:lnTo>
                  <a:pt x="628" y="166"/>
                </a:lnTo>
                <a:lnTo>
                  <a:pt x="618" y="142"/>
                </a:lnTo>
                <a:lnTo>
                  <a:pt x="606" y="118"/>
                </a:lnTo>
                <a:lnTo>
                  <a:pt x="590" y="96"/>
                </a:lnTo>
                <a:lnTo>
                  <a:pt x="570" y="78"/>
                </a:lnTo>
                <a:lnTo>
                  <a:pt x="548" y="64"/>
                </a:lnTo>
                <a:lnTo>
                  <a:pt x="526" y="54"/>
                </a:lnTo>
                <a:lnTo>
                  <a:pt x="514" y="50"/>
                </a:lnTo>
                <a:lnTo>
                  <a:pt x="500" y="48"/>
                </a:lnTo>
                <a:lnTo>
                  <a:pt x="488" y="46"/>
                </a:lnTo>
                <a:lnTo>
                  <a:pt x="476" y="48"/>
                </a:lnTo>
                <a:lnTo>
                  <a:pt x="476" y="48"/>
                </a:lnTo>
                <a:lnTo>
                  <a:pt x="492" y="42"/>
                </a:lnTo>
                <a:lnTo>
                  <a:pt x="492" y="42"/>
                </a:lnTo>
                <a:lnTo>
                  <a:pt x="504" y="38"/>
                </a:lnTo>
                <a:lnTo>
                  <a:pt x="520" y="34"/>
                </a:lnTo>
                <a:lnTo>
                  <a:pt x="528" y="30"/>
                </a:lnTo>
                <a:lnTo>
                  <a:pt x="534" y="26"/>
                </a:lnTo>
                <a:lnTo>
                  <a:pt x="538" y="22"/>
                </a:lnTo>
                <a:lnTo>
                  <a:pt x="536" y="16"/>
                </a:lnTo>
                <a:lnTo>
                  <a:pt x="536" y="16"/>
                </a:lnTo>
                <a:lnTo>
                  <a:pt x="536" y="14"/>
                </a:lnTo>
                <a:lnTo>
                  <a:pt x="532" y="12"/>
                </a:lnTo>
                <a:lnTo>
                  <a:pt x="524" y="12"/>
                </a:lnTo>
                <a:lnTo>
                  <a:pt x="514" y="14"/>
                </a:lnTo>
                <a:lnTo>
                  <a:pt x="504" y="16"/>
                </a:lnTo>
                <a:lnTo>
                  <a:pt x="466" y="30"/>
                </a:lnTo>
                <a:lnTo>
                  <a:pt x="466" y="30"/>
                </a:lnTo>
                <a:lnTo>
                  <a:pt x="478" y="24"/>
                </a:lnTo>
                <a:lnTo>
                  <a:pt x="490" y="18"/>
                </a:lnTo>
                <a:lnTo>
                  <a:pt x="500" y="10"/>
                </a:lnTo>
                <a:lnTo>
                  <a:pt x="504" y="6"/>
                </a:lnTo>
                <a:lnTo>
                  <a:pt x="504" y="0"/>
                </a:lnTo>
                <a:lnTo>
                  <a:pt x="504" y="0"/>
                </a:lnTo>
                <a:lnTo>
                  <a:pt x="490" y="4"/>
                </a:lnTo>
                <a:lnTo>
                  <a:pt x="474" y="10"/>
                </a:lnTo>
                <a:lnTo>
                  <a:pt x="462" y="16"/>
                </a:lnTo>
                <a:lnTo>
                  <a:pt x="448" y="26"/>
                </a:lnTo>
                <a:lnTo>
                  <a:pt x="448" y="26"/>
                </a:lnTo>
                <a:lnTo>
                  <a:pt x="456" y="16"/>
                </a:lnTo>
                <a:lnTo>
                  <a:pt x="460" y="6"/>
                </a:lnTo>
                <a:lnTo>
                  <a:pt x="460" y="6"/>
                </a:lnTo>
                <a:lnTo>
                  <a:pt x="440" y="20"/>
                </a:lnTo>
                <a:lnTo>
                  <a:pt x="422" y="38"/>
                </a:lnTo>
                <a:lnTo>
                  <a:pt x="406" y="58"/>
                </a:lnTo>
                <a:lnTo>
                  <a:pt x="392" y="80"/>
                </a:lnTo>
                <a:lnTo>
                  <a:pt x="380" y="104"/>
                </a:lnTo>
                <a:lnTo>
                  <a:pt x="368" y="128"/>
                </a:lnTo>
                <a:lnTo>
                  <a:pt x="346" y="180"/>
                </a:lnTo>
                <a:lnTo>
                  <a:pt x="346" y="180"/>
                </a:lnTo>
                <a:lnTo>
                  <a:pt x="318" y="154"/>
                </a:lnTo>
                <a:lnTo>
                  <a:pt x="304" y="144"/>
                </a:lnTo>
                <a:lnTo>
                  <a:pt x="292" y="136"/>
                </a:lnTo>
                <a:lnTo>
                  <a:pt x="292" y="136"/>
                </a:lnTo>
                <a:lnTo>
                  <a:pt x="256" y="116"/>
                </a:lnTo>
                <a:lnTo>
                  <a:pt x="214" y="98"/>
                </a:lnTo>
                <a:lnTo>
                  <a:pt x="166" y="76"/>
                </a:lnTo>
                <a:lnTo>
                  <a:pt x="108" y="54"/>
                </a:lnTo>
                <a:lnTo>
                  <a:pt x="108" y="54"/>
                </a:lnTo>
                <a:lnTo>
                  <a:pt x="108" y="66"/>
                </a:lnTo>
                <a:lnTo>
                  <a:pt x="110" y="76"/>
                </a:lnTo>
                <a:lnTo>
                  <a:pt x="114" y="88"/>
                </a:lnTo>
                <a:lnTo>
                  <a:pt x="120" y="100"/>
                </a:lnTo>
                <a:lnTo>
                  <a:pt x="128" y="112"/>
                </a:lnTo>
                <a:lnTo>
                  <a:pt x="138" y="124"/>
                </a:lnTo>
                <a:lnTo>
                  <a:pt x="152" y="134"/>
                </a:lnTo>
                <a:lnTo>
                  <a:pt x="170" y="144"/>
                </a:lnTo>
                <a:lnTo>
                  <a:pt x="170" y="144"/>
                </a:lnTo>
                <a:lnTo>
                  <a:pt x="160" y="144"/>
                </a:lnTo>
                <a:lnTo>
                  <a:pt x="148" y="146"/>
                </a:lnTo>
                <a:lnTo>
                  <a:pt x="124" y="150"/>
                </a:lnTo>
                <a:lnTo>
                  <a:pt x="124" y="150"/>
                </a:lnTo>
                <a:lnTo>
                  <a:pt x="128" y="162"/>
                </a:lnTo>
                <a:lnTo>
                  <a:pt x="132" y="172"/>
                </a:lnTo>
                <a:lnTo>
                  <a:pt x="138" y="184"/>
                </a:lnTo>
                <a:lnTo>
                  <a:pt x="146" y="194"/>
                </a:lnTo>
                <a:lnTo>
                  <a:pt x="158" y="202"/>
                </a:lnTo>
                <a:lnTo>
                  <a:pt x="170" y="210"/>
                </a:lnTo>
                <a:lnTo>
                  <a:pt x="186" y="216"/>
                </a:lnTo>
                <a:lnTo>
                  <a:pt x="206" y="222"/>
                </a:lnTo>
                <a:lnTo>
                  <a:pt x="206" y="222"/>
                </a:lnTo>
                <a:lnTo>
                  <a:pt x="188" y="224"/>
                </a:lnTo>
                <a:lnTo>
                  <a:pt x="176" y="228"/>
                </a:lnTo>
                <a:lnTo>
                  <a:pt x="166" y="234"/>
                </a:lnTo>
                <a:lnTo>
                  <a:pt x="156" y="242"/>
                </a:lnTo>
                <a:lnTo>
                  <a:pt x="156" y="242"/>
                </a:lnTo>
                <a:lnTo>
                  <a:pt x="160" y="250"/>
                </a:lnTo>
                <a:lnTo>
                  <a:pt x="168" y="258"/>
                </a:lnTo>
                <a:lnTo>
                  <a:pt x="176" y="266"/>
                </a:lnTo>
                <a:lnTo>
                  <a:pt x="186" y="274"/>
                </a:lnTo>
                <a:lnTo>
                  <a:pt x="198" y="280"/>
                </a:lnTo>
                <a:lnTo>
                  <a:pt x="212" y="284"/>
                </a:lnTo>
                <a:lnTo>
                  <a:pt x="226" y="286"/>
                </a:lnTo>
                <a:lnTo>
                  <a:pt x="244" y="284"/>
                </a:lnTo>
                <a:lnTo>
                  <a:pt x="244" y="284"/>
                </a:lnTo>
                <a:lnTo>
                  <a:pt x="236" y="290"/>
                </a:lnTo>
                <a:lnTo>
                  <a:pt x="228" y="294"/>
                </a:lnTo>
                <a:lnTo>
                  <a:pt x="222" y="300"/>
                </a:lnTo>
                <a:lnTo>
                  <a:pt x="218" y="306"/>
                </a:lnTo>
                <a:lnTo>
                  <a:pt x="216" y="310"/>
                </a:lnTo>
                <a:lnTo>
                  <a:pt x="216" y="316"/>
                </a:lnTo>
                <a:lnTo>
                  <a:pt x="216" y="322"/>
                </a:lnTo>
                <a:lnTo>
                  <a:pt x="218" y="326"/>
                </a:lnTo>
                <a:lnTo>
                  <a:pt x="226" y="336"/>
                </a:lnTo>
                <a:lnTo>
                  <a:pt x="236" y="342"/>
                </a:lnTo>
                <a:lnTo>
                  <a:pt x="250" y="346"/>
                </a:lnTo>
                <a:lnTo>
                  <a:pt x="268" y="346"/>
                </a:lnTo>
                <a:lnTo>
                  <a:pt x="268" y="346"/>
                </a:lnTo>
                <a:lnTo>
                  <a:pt x="252" y="360"/>
                </a:lnTo>
                <a:lnTo>
                  <a:pt x="236" y="372"/>
                </a:lnTo>
                <a:lnTo>
                  <a:pt x="220" y="382"/>
                </a:lnTo>
                <a:lnTo>
                  <a:pt x="202" y="390"/>
                </a:lnTo>
                <a:lnTo>
                  <a:pt x="186" y="396"/>
                </a:lnTo>
                <a:lnTo>
                  <a:pt x="168" y="400"/>
                </a:lnTo>
                <a:lnTo>
                  <a:pt x="150" y="404"/>
                </a:lnTo>
                <a:lnTo>
                  <a:pt x="130" y="404"/>
                </a:lnTo>
                <a:lnTo>
                  <a:pt x="112" y="404"/>
                </a:lnTo>
                <a:lnTo>
                  <a:pt x="94" y="400"/>
                </a:lnTo>
                <a:lnTo>
                  <a:pt x="78" y="396"/>
                </a:lnTo>
                <a:lnTo>
                  <a:pt x="60" y="392"/>
                </a:lnTo>
                <a:lnTo>
                  <a:pt x="44" y="384"/>
                </a:lnTo>
                <a:lnTo>
                  <a:pt x="28" y="376"/>
                </a:lnTo>
                <a:lnTo>
                  <a:pt x="14" y="364"/>
                </a:lnTo>
                <a:lnTo>
                  <a:pt x="0" y="354"/>
                </a:lnTo>
                <a:lnTo>
                  <a:pt x="0" y="354"/>
                </a:lnTo>
                <a:lnTo>
                  <a:pt x="18" y="376"/>
                </a:lnTo>
                <a:lnTo>
                  <a:pt x="36" y="396"/>
                </a:lnTo>
                <a:lnTo>
                  <a:pt x="56" y="414"/>
                </a:lnTo>
                <a:lnTo>
                  <a:pt x="76" y="430"/>
                </a:lnTo>
                <a:lnTo>
                  <a:pt x="98" y="444"/>
                </a:lnTo>
                <a:lnTo>
                  <a:pt x="120" y="456"/>
                </a:lnTo>
                <a:lnTo>
                  <a:pt x="144" y="468"/>
                </a:lnTo>
                <a:lnTo>
                  <a:pt x="168" y="476"/>
                </a:lnTo>
                <a:lnTo>
                  <a:pt x="192" y="484"/>
                </a:lnTo>
                <a:lnTo>
                  <a:pt x="216" y="490"/>
                </a:lnTo>
                <a:lnTo>
                  <a:pt x="240" y="494"/>
                </a:lnTo>
                <a:lnTo>
                  <a:pt x="264" y="496"/>
                </a:lnTo>
                <a:lnTo>
                  <a:pt x="290" y="496"/>
                </a:lnTo>
                <a:lnTo>
                  <a:pt x="314" y="496"/>
                </a:lnTo>
                <a:lnTo>
                  <a:pt x="338" y="492"/>
                </a:lnTo>
                <a:lnTo>
                  <a:pt x="364" y="490"/>
                </a:lnTo>
                <a:lnTo>
                  <a:pt x="386" y="484"/>
                </a:lnTo>
                <a:lnTo>
                  <a:pt x="410" y="478"/>
                </a:lnTo>
                <a:lnTo>
                  <a:pt x="434" y="470"/>
                </a:lnTo>
                <a:lnTo>
                  <a:pt x="456" y="460"/>
                </a:lnTo>
                <a:lnTo>
                  <a:pt x="476" y="450"/>
                </a:lnTo>
                <a:lnTo>
                  <a:pt x="498" y="438"/>
                </a:lnTo>
                <a:lnTo>
                  <a:pt x="518" y="424"/>
                </a:lnTo>
                <a:lnTo>
                  <a:pt x="536" y="410"/>
                </a:lnTo>
                <a:lnTo>
                  <a:pt x="554" y="396"/>
                </a:lnTo>
                <a:lnTo>
                  <a:pt x="570" y="380"/>
                </a:lnTo>
                <a:lnTo>
                  <a:pt x="584" y="362"/>
                </a:lnTo>
                <a:lnTo>
                  <a:pt x="598" y="344"/>
                </a:lnTo>
                <a:lnTo>
                  <a:pt x="610" y="324"/>
                </a:lnTo>
                <a:lnTo>
                  <a:pt x="620" y="304"/>
                </a:lnTo>
                <a:lnTo>
                  <a:pt x="628" y="284"/>
                </a:lnTo>
                <a:lnTo>
                  <a:pt x="634" y="262"/>
                </a:lnTo>
                <a:lnTo>
                  <a:pt x="634" y="262"/>
                </a:lnTo>
                <a:lnTo>
                  <a:pt x="650" y="260"/>
                </a:lnTo>
                <a:lnTo>
                  <a:pt x="664" y="258"/>
                </a:lnTo>
                <a:lnTo>
                  <a:pt x="676" y="256"/>
                </a:lnTo>
                <a:lnTo>
                  <a:pt x="688" y="252"/>
                </a:lnTo>
                <a:lnTo>
                  <a:pt x="698" y="246"/>
                </a:lnTo>
                <a:lnTo>
                  <a:pt x="706" y="242"/>
                </a:lnTo>
                <a:lnTo>
                  <a:pt x="720" y="228"/>
                </a:lnTo>
                <a:lnTo>
                  <a:pt x="720" y="228"/>
                </a:lnTo>
                <a:lnTo>
                  <a:pt x="700" y="230"/>
                </a:lnTo>
                <a:lnTo>
                  <a:pt x="678" y="230"/>
                </a:lnTo>
                <a:lnTo>
                  <a:pt x="656" y="226"/>
                </a:lnTo>
                <a:lnTo>
                  <a:pt x="638" y="220"/>
                </a:lnTo>
                <a:lnTo>
                  <a:pt x="638" y="220"/>
                </a:lnTo>
                <a:close/>
              </a:path>
            </a:pathLst>
          </a:custGeom>
          <a:solidFill>
            <a:srgbClr val="1957A3"/>
          </a:solidFill>
          <a:ln w="0">
            <a:noFill/>
            <a:prstDash val="solid"/>
            <a:round/>
            <a:headEnd/>
            <a:tailEnd/>
          </a:ln>
        </p:spPr>
        <p:txBody>
          <a:bodyPr vert="horz" wrap="square" lIns="91440" tIns="45720" rIns="91440" bIns="45720" numCol="1" anchor="t" anchorCtr="0" compatLnSpc="1">
            <a:prstTxWarp prst="textNoShape">
              <a:avLst/>
            </a:prstTxWarp>
          </a:bodyPr>
          <a:lstStyle/>
          <a:p>
            <a:pPr lvl="0"/>
            <a:endParaRPr lang="en-US" sz="4400" dirty="0"/>
          </a:p>
        </p:txBody>
      </p:sp>
      <p:sp>
        <p:nvSpPr>
          <p:cNvPr id="88" name="Oval 87"/>
          <p:cNvSpPr/>
          <p:nvPr/>
        </p:nvSpPr>
        <p:spPr>
          <a:xfrm>
            <a:off x="2581070" y="6091138"/>
            <a:ext cx="571116" cy="5711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89" name="Freeform 626">
            <a:hlinkClick r:id="rId5"/>
          </p:cNvPr>
          <p:cNvSpPr>
            <a:spLocks noEditPoints="1"/>
          </p:cNvSpPr>
          <p:nvPr/>
        </p:nvSpPr>
        <p:spPr bwMode="auto">
          <a:xfrm>
            <a:off x="2719641" y="6229620"/>
            <a:ext cx="293941" cy="294177"/>
          </a:xfrm>
          <a:custGeom>
            <a:avLst/>
            <a:gdLst>
              <a:gd name="T0" fmla="*/ 766 w 2492"/>
              <a:gd name="T1" fmla="*/ 2115 h 2494"/>
              <a:gd name="T2" fmla="*/ 1669 w 2492"/>
              <a:gd name="T3" fmla="*/ 932 h 2494"/>
              <a:gd name="T4" fmla="*/ 1524 w 2492"/>
              <a:gd name="T5" fmla="*/ 957 h 2494"/>
              <a:gd name="T6" fmla="*/ 1402 w 2492"/>
              <a:gd name="T7" fmla="*/ 1045 h 2494"/>
              <a:gd name="T8" fmla="*/ 1362 w 2492"/>
              <a:gd name="T9" fmla="*/ 1094 h 2494"/>
              <a:gd name="T10" fmla="*/ 1349 w 2492"/>
              <a:gd name="T11" fmla="*/ 1104 h 2494"/>
              <a:gd name="T12" fmla="*/ 1344 w 2492"/>
              <a:gd name="T13" fmla="*/ 1005 h 2494"/>
              <a:gd name="T14" fmla="*/ 953 w 2492"/>
              <a:gd name="T15" fmla="*/ 2115 h 2494"/>
              <a:gd name="T16" fmla="*/ 1346 w 2492"/>
              <a:gd name="T17" fmla="*/ 2050 h 2494"/>
              <a:gd name="T18" fmla="*/ 1351 w 2492"/>
              <a:gd name="T19" fmla="*/ 1442 h 2494"/>
              <a:gd name="T20" fmla="*/ 1381 w 2492"/>
              <a:gd name="T21" fmla="*/ 1333 h 2494"/>
              <a:gd name="T22" fmla="*/ 1451 w 2492"/>
              <a:gd name="T23" fmla="*/ 1255 h 2494"/>
              <a:gd name="T24" fmla="*/ 1551 w 2492"/>
              <a:gd name="T25" fmla="*/ 1232 h 2494"/>
              <a:gd name="T26" fmla="*/ 1648 w 2492"/>
              <a:gd name="T27" fmla="*/ 1264 h 2494"/>
              <a:gd name="T28" fmla="*/ 1704 w 2492"/>
              <a:gd name="T29" fmla="*/ 1353 h 2494"/>
              <a:gd name="T30" fmla="*/ 1719 w 2492"/>
              <a:gd name="T31" fmla="*/ 1516 h 2494"/>
              <a:gd name="T32" fmla="*/ 2110 w 2492"/>
              <a:gd name="T33" fmla="*/ 2115 h 2494"/>
              <a:gd name="T34" fmla="*/ 2113 w 2492"/>
              <a:gd name="T35" fmla="*/ 1761 h 2494"/>
              <a:gd name="T36" fmla="*/ 2099 w 2492"/>
              <a:gd name="T37" fmla="*/ 1312 h 2494"/>
              <a:gd name="T38" fmla="*/ 2052 w 2492"/>
              <a:gd name="T39" fmla="*/ 1147 h 2494"/>
              <a:gd name="T40" fmla="*/ 1963 w 2492"/>
              <a:gd name="T41" fmla="*/ 1029 h 2494"/>
              <a:gd name="T42" fmla="*/ 1829 w 2492"/>
              <a:gd name="T43" fmla="*/ 956 h 2494"/>
              <a:gd name="T44" fmla="*/ 1669 w 2492"/>
              <a:gd name="T45" fmla="*/ 932 h 2494"/>
              <a:gd name="T46" fmla="*/ 483 w 2492"/>
              <a:gd name="T47" fmla="*/ 426 h 2494"/>
              <a:gd name="T48" fmla="*/ 391 w 2492"/>
              <a:gd name="T49" fmla="*/ 496 h 2494"/>
              <a:gd name="T50" fmla="*/ 356 w 2492"/>
              <a:gd name="T51" fmla="*/ 610 h 2494"/>
              <a:gd name="T52" fmla="*/ 391 w 2492"/>
              <a:gd name="T53" fmla="*/ 722 h 2494"/>
              <a:gd name="T54" fmla="*/ 481 w 2492"/>
              <a:gd name="T55" fmla="*/ 792 h 2494"/>
              <a:gd name="T56" fmla="*/ 610 w 2492"/>
              <a:gd name="T57" fmla="*/ 803 h 2494"/>
              <a:gd name="T58" fmla="*/ 718 w 2492"/>
              <a:gd name="T59" fmla="*/ 752 h 2494"/>
              <a:gd name="T60" fmla="*/ 775 w 2492"/>
              <a:gd name="T61" fmla="*/ 652 h 2494"/>
              <a:gd name="T62" fmla="*/ 764 w 2492"/>
              <a:gd name="T63" fmla="*/ 531 h 2494"/>
              <a:gd name="T64" fmla="*/ 690 w 2492"/>
              <a:gd name="T65" fmla="*/ 443 h 2494"/>
              <a:gd name="T66" fmla="*/ 569 w 2492"/>
              <a:gd name="T67" fmla="*/ 412 h 2494"/>
              <a:gd name="T68" fmla="*/ 2071 w 2492"/>
              <a:gd name="T69" fmla="*/ 3 h 2494"/>
              <a:gd name="T70" fmla="*/ 2144 w 2492"/>
              <a:gd name="T71" fmla="*/ 20 h 2494"/>
              <a:gd name="T72" fmla="*/ 2296 w 2492"/>
              <a:gd name="T73" fmla="*/ 90 h 2494"/>
              <a:gd name="T74" fmla="*/ 2409 w 2492"/>
              <a:gd name="T75" fmla="*/ 211 h 2494"/>
              <a:gd name="T76" fmla="*/ 2468 w 2492"/>
              <a:gd name="T77" fmla="*/ 345 h 2494"/>
              <a:gd name="T78" fmla="*/ 2492 w 2492"/>
              <a:gd name="T79" fmla="*/ 2064 h 2494"/>
              <a:gd name="T80" fmla="*/ 2482 w 2492"/>
              <a:gd name="T81" fmla="*/ 2087 h 2494"/>
              <a:gd name="T82" fmla="*/ 2430 w 2492"/>
              <a:gd name="T83" fmla="*/ 2252 h 2494"/>
              <a:gd name="T84" fmla="*/ 2326 w 2492"/>
              <a:gd name="T85" fmla="*/ 2379 h 2494"/>
              <a:gd name="T86" fmla="*/ 2188 w 2492"/>
              <a:gd name="T87" fmla="*/ 2457 h 2494"/>
              <a:gd name="T88" fmla="*/ 2063 w 2492"/>
              <a:gd name="T89" fmla="*/ 2494 h 2494"/>
              <a:gd name="T90" fmla="*/ 413 w 2492"/>
              <a:gd name="T91" fmla="*/ 2488 h 2494"/>
              <a:gd name="T92" fmla="*/ 292 w 2492"/>
              <a:gd name="T93" fmla="*/ 2456 h 2494"/>
              <a:gd name="T94" fmla="*/ 153 w 2492"/>
              <a:gd name="T95" fmla="*/ 2368 h 2494"/>
              <a:gd name="T96" fmla="*/ 52 w 2492"/>
              <a:gd name="T97" fmla="*/ 2230 h 2494"/>
              <a:gd name="T98" fmla="*/ 11 w 2492"/>
              <a:gd name="T99" fmla="*/ 2107 h 2494"/>
              <a:gd name="T100" fmla="*/ 3 w 2492"/>
              <a:gd name="T101" fmla="*/ 421 h 2494"/>
              <a:gd name="T102" fmla="*/ 19 w 2492"/>
              <a:gd name="T103" fmla="*/ 348 h 2494"/>
              <a:gd name="T104" fmla="*/ 89 w 2492"/>
              <a:gd name="T105" fmla="*/ 195 h 2494"/>
              <a:gd name="T106" fmla="*/ 211 w 2492"/>
              <a:gd name="T107" fmla="*/ 81 h 2494"/>
              <a:gd name="T108" fmla="*/ 345 w 2492"/>
              <a:gd name="T109" fmla="*/ 23 h 2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492" h="2494">
                <a:moveTo>
                  <a:pt x="383" y="959"/>
                </a:moveTo>
                <a:lnTo>
                  <a:pt x="383" y="2115"/>
                </a:lnTo>
                <a:lnTo>
                  <a:pt x="766" y="2115"/>
                </a:lnTo>
                <a:lnTo>
                  <a:pt x="766" y="959"/>
                </a:lnTo>
                <a:lnTo>
                  <a:pt x="383" y="959"/>
                </a:lnTo>
                <a:close/>
                <a:moveTo>
                  <a:pt x="1669" y="932"/>
                </a:moveTo>
                <a:lnTo>
                  <a:pt x="1619" y="935"/>
                </a:lnTo>
                <a:lnTo>
                  <a:pt x="1570" y="943"/>
                </a:lnTo>
                <a:lnTo>
                  <a:pt x="1524" y="957"/>
                </a:lnTo>
                <a:lnTo>
                  <a:pt x="1481" y="980"/>
                </a:lnTo>
                <a:lnTo>
                  <a:pt x="1440" y="1008"/>
                </a:lnTo>
                <a:lnTo>
                  <a:pt x="1402" y="1045"/>
                </a:lnTo>
                <a:lnTo>
                  <a:pt x="1367" y="1089"/>
                </a:lnTo>
                <a:lnTo>
                  <a:pt x="1363" y="1091"/>
                </a:lnTo>
                <a:lnTo>
                  <a:pt x="1362" y="1094"/>
                </a:lnTo>
                <a:lnTo>
                  <a:pt x="1359" y="1096"/>
                </a:lnTo>
                <a:lnTo>
                  <a:pt x="1355" y="1100"/>
                </a:lnTo>
                <a:lnTo>
                  <a:pt x="1349" y="1104"/>
                </a:lnTo>
                <a:lnTo>
                  <a:pt x="1344" y="1110"/>
                </a:lnTo>
                <a:lnTo>
                  <a:pt x="1344" y="1056"/>
                </a:lnTo>
                <a:lnTo>
                  <a:pt x="1344" y="1005"/>
                </a:lnTo>
                <a:lnTo>
                  <a:pt x="1344" y="959"/>
                </a:lnTo>
                <a:lnTo>
                  <a:pt x="953" y="959"/>
                </a:lnTo>
                <a:lnTo>
                  <a:pt x="953" y="2115"/>
                </a:lnTo>
                <a:lnTo>
                  <a:pt x="1346" y="2115"/>
                </a:lnTo>
                <a:lnTo>
                  <a:pt x="1346" y="2080"/>
                </a:lnTo>
                <a:lnTo>
                  <a:pt x="1346" y="2050"/>
                </a:lnTo>
                <a:lnTo>
                  <a:pt x="1346" y="1765"/>
                </a:lnTo>
                <a:lnTo>
                  <a:pt x="1348" y="1481"/>
                </a:lnTo>
                <a:lnTo>
                  <a:pt x="1351" y="1442"/>
                </a:lnTo>
                <a:lnTo>
                  <a:pt x="1357" y="1404"/>
                </a:lnTo>
                <a:lnTo>
                  <a:pt x="1367" y="1368"/>
                </a:lnTo>
                <a:lnTo>
                  <a:pt x="1381" y="1333"/>
                </a:lnTo>
                <a:lnTo>
                  <a:pt x="1400" y="1301"/>
                </a:lnTo>
                <a:lnTo>
                  <a:pt x="1424" y="1275"/>
                </a:lnTo>
                <a:lnTo>
                  <a:pt x="1451" y="1255"/>
                </a:lnTo>
                <a:lnTo>
                  <a:pt x="1481" y="1242"/>
                </a:lnTo>
                <a:lnTo>
                  <a:pt x="1514" y="1234"/>
                </a:lnTo>
                <a:lnTo>
                  <a:pt x="1551" y="1232"/>
                </a:lnTo>
                <a:lnTo>
                  <a:pt x="1589" y="1237"/>
                </a:lnTo>
                <a:lnTo>
                  <a:pt x="1621" y="1247"/>
                </a:lnTo>
                <a:lnTo>
                  <a:pt x="1648" y="1264"/>
                </a:lnTo>
                <a:lnTo>
                  <a:pt x="1672" y="1288"/>
                </a:lnTo>
                <a:lnTo>
                  <a:pt x="1689" y="1317"/>
                </a:lnTo>
                <a:lnTo>
                  <a:pt x="1704" y="1353"/>
                </a:lnTo>
                <a:lnTo>
                  <a:pt x="1711" y="1395"/>
                </a:lnTo>
                <a:lnTo>
                  <a:pt x="1718" y="1455"/>
                </a:lnTo>
                <a:lnTo>
                  <a:pt x="1719" y="1516"/>
                </a:lnTo>
                <a:lnTo>
                  <a:pt x="1721" y="2061"/>
                </a:lnTo>
                <a:lnTo>
                  <a:pt x="1721" y="2115"/>
                </a:lnTo>
                <a:lnTo>
                  <a:pt x="2110" y="2115"/>
                </a:lnTo>
                <a:lnTo>
                  <a:pt x="2112" y="2096"/>
                </a:lnTo>
                <a:lnTo>
                  <a:pt x="2112" y="2079"/>
                </a:lnTo>
                <a:lnTo>
                  <a:pt x="2113" y="1761"/>
                </a:lnTo>
                <a:lnTo>
                  <a:pt x="2112" y="1441"/>
                </a:lnTo>
                <a:lnTo>
                  <a:pt x="2109" y="1377"/>
                </a:lnTo>
                <a:lnTo>
                  <a:pt x="2099" y="1312"/>
                </a:lnTo>
                <a:lnTo>
                  <a:pt x="2086" y="1250"/>
                </a:lnTo>
                <a:lnTo>
                  <a:pt x="2072" y="1196"/>
                </a:lnTo>
                <a:lnTo>
                  <a:pt x="2052" y="1147"/>
                </a:lnTo>
                <a:lnTo>
                  <a:pt x="2026" y="1102"/>
                </a:lnTo>
                <a:lnTo>
                  <a:pt x="1996" y="1062"/>
                </a:lnTo>
                <a:lnTo>
                  <a:pt x="1963" y="1029"/>
                </a:lnTo>
                <a:lnTo>
                  <a:pt x="1923" y="999"/>
                </a:lnTo>
                <a:lnTo>
                  <a:pt x="1878" y="975"/>
                </a:lnTo>
                <a:lnTo>
                  <a:pt x="1829" y="956"/>
                </a:lnTo>
                <a:lnTo>
                  <a:pt x="1773" y="943"/>
                </a:lnTo>
                <a:lnTo>
                  <a:pt x="1721" y="935"/>
                </a:lnTo>
                <a:lnTo>
                  <a:pt x="1669" y="932"/>
                </a:lnTo>
                <a:close/>
                <a:moveTo>
                  <a:pt x="569" y="412"/>
                </a:moveTo>
                <a:lnTo>
                  <a:pt x="524" y="415"/>
                </a:lnTo>
                <a:lnTo>
                  <a:pt x="483" y="426"/>
                </a:lnTo>
                <a:lnTo>
                  <a:pt x="447" y="443"/>
                </a:lnTo>
                <a:lnTo>
                  <a:pt x="416" y="467"/>
                </a:lnTo>
                <a:lnTo>
                  <a:pt x="391" y="496"/>
                </a:lnTo>
                <a:lnTo>
                  <a:pt x="372" y="531"/>
                </a:lnTo>
                <a:lnTo>
                  <a:pt x="361" y="569"/>
                </a:lnTo>
                <a:lnTo>
                  <a:pt x="356" y="610"/>
                </a:lnTo>
                <a:lnTo>
                  <a:pt x="361" y="652"/>
                </a:lnTo>
                <a:lnTo>
                  <a:pt x="372" y="688"/>
                </a:lnTo>
                <a:lnTo>
                  <a:pt x="391" y="722"/>
                </a:lnTo>
                <a:lnTo>
                  <a:pt x="415" y="750"/>
                </a:lnTo>
                <a:lnTo>
                  <a:pt x="447" y="774"/>
                </a:lnTo>
                <a:lnTo>
                  <a:pt x="481" y="792"/>
                </a:lnTo>
                <a:lnTo>
                  <a:pt x="521" y="803"/>
                </a:lnTo>
                <a:lnTo>
                  <a:pt x="566" y="808"/>
                </a:lnTo>
                <a:lnTo>
                  <a:pt x="610" y="803"/>
                </a:lnTo>
                <a:lnTo>
                  <a:pt x="652" y="793"/>
                </a:lnTo>
                <a:lnTo>
                  <a:pt x="688" y="776"/>
                </a:lnTo>
                <a:lnTo>
                  <a:pt x="718" y="752"/>
                </a:lnTo>
                <a:lnTo>
                  <a:pt x="745" y="723"/>
                </a:lnTo>
                <a:lnTo>
                  <a:pt x="764" y="690"/>
                </a:lnTo>
                <a:lnTo>
                  <a:pt x="775" y="652"/>
                </a:lnTo>
                <a:lnTo>
                  <a:pt x="780" y="610"/>
                </a:lnTo>
                <a:lnTo>
                  <a:pt x="775" y="569"/>
                </a:lnTo>
                <a:lnTo>
                  <a:pt x="764" y="531"/>
                </a:lnTo>
                <a:lnTo>
                  <a:pt x="745" y="496"/>
                </a:lnTo>
                <a:lnTo>
                  <a:pt x="721" y="467"/>
                </a:lnTo>
                <a:lnTo>
                  <a:pt x="690" y="443"/>
                </a:lnTo>
                <a:lnTo>
                  <a:pt x="653" y="426"/>
                </a:lnTo>
                <a:lnTo>
                  <a:pt x="613" y="415"/>
                </a:lnTo>
                <a:lnTo>
                  <a:pt x="569" y="412"/>
                </a:lnTo>
                <a:close/>
                <a:moveTo>
                  <a:pt x="427" y="0"/>
                </a:moveTo>
                <a:lnTo>
                  <a:pt x="2063" y="0"/>
                </a:lnTo>
                <a:lnTo>
                  <a:pt x="2071" y="3"/>
                </a:lnTo>
                <a:lnTo>
                  <a:pt x="2077" y="6"/>
                </a:lnTo>
                <a:lnTo>
                  <a:pt x="2085" y="9"/>
                </a:lnTo>
                <a:lnTo>
                  <a:pt x="2144" y="20"/>
                </a:lnTo>
                <a:lnTo>
                  <a:pt x="2199" y="38"/>
                </a:lnTo>
                <a:lnTo>
                  <a:pt x="2250" y="60"/>
                </a:lnTo>
                <a:lnTo>
                  <a:pt x="2296" y="90"/>
                </a:lnTo>
                <a:lnTo>
                  <a:pt x="2338" y="125"/>
                </a:lnTo>
                <a:lnTo>
                  <a:pt x="2376" y="165"/>
                </a:lnTo>
                <a:lnTo>
                  <a:pt x="2409" y="211"/>
                </a:lnTo>
                <a:lnTo>
                  <a:pt x="2439" y="264"/>
                </a:lnTo>
                <a:lnTo>
                  <a:pt x="2455" y="303"/>
                </a:lnTo>
                <a:lnTo>
                  <a:pt x="2468" y="345"/>
                </a:lnTo>
                <a:lnTo>
                  <a:pt x="2479" y="386"/>
                </a:lnTo>
                <a:lnTo>
                  <a:pt x="2492" y="429"/>
                </a:lnTo>
                <a:lnTo>
                  <a:pt x="2492" y="2064"/>
                </a:lnTo>
                <a:lnTo>
                  <a:pt x="2487" y="2072"/>
                </a:lnTo>
                <a:lnTo>
                  <a:pt x="2485" y="2080"/>
                </a:lnTo>
                <a:lnTo>
                  <a:pt x="2482" y="2087"/>
                </a:lnTo>
                <a:lnTo>
                  <a:pt x="2471" y="2146"/>
                </a:lnTo>
                <a:lnTo>
                  <a:pt x="2454" y="2201"/>
                </a:lnTo>
                <a:lnTo>
                  <a:pt x="2430" y="2252"/>
                </a:lnTo>
                <a:lnTo>
                  <a:pt x="2401" y="2298"/>
                </a:lnTo>
                <a:lnTo>
                  <a:pt x="2366" y="2341"/>
                </a:lnTo>
                <a:lnTo>
                  <a:pt x="2326" y="2379"/>
                </a:lnTo>
                <a:lnTo>
                  <a:pt x="2279" y="2413"/>
                </a:lnTo>
                <a:lnTo>
                  <a:pt x="2228" y="2442"/>
                </a:lnTo>
                <a:lnTo>
                  <a:pt x="2188" y="2457"/>
                </a:lnTo>
                <a:lnTo>
                  <a:pt x="2147" y="2470"/>
                </a:lnTo>
                <a:lnTo>
                  <a:pt x="2104" y="2481"/>
                </a:lnTo>
                <a:lnTo>
                  <a:pt x="2063" y="2494"/>
                </a:lnTo>
                <a:lnTo>
                  <a:pt x="427" y="2494"/>
                </a:lnTo>
                <a:lnTo>
                  <a:pt x="421" y="2491"/>
                </a:lnTo>
                <a:lnTo>
                  <a:pt x="413" y="2488"/>
                </a:lnTo>
                <a:lnTo>
                  <a:pt x="405" y="2486"/>
                </a:lnTo>
                <a:lnTo>
                  <a:pt x="346" y="2473"/>
                </a:lnTo>
                <a:lnTo>
                  <a:pt x="292" y="2456"/>
                </a:lnTo>
                <a:lnTo>
                  <a:pt x="242" y="2434"/>
                </a:lnTo>
                <a:lnTo>
                  <a:pt x="195" y="2403"/>
                </a:lnTo>
                <a:lnTo>
                  <a:pt x="153" y="2368"/>
                </a:lnTo>
                <a:lnTo>
                  <a:pt x="114" y="2329"/>
                </a:lnTo>
                <a:lnTo>
                  <a:pt x="81" y="2282"/>
                </a:lnTo>
                <a:lnTo>
                  <a:pt x="52" y="2230"/>
                </a:lnTo>
                <a:lnTo>
                  <a:pt x="35" y="2190"/>
                </a:lnTo>
                <a:lnTo>
                  <a:pt x="22" y="2149"/>
                </a:lnTo>
                <a:lnTo>
                  <a:pt x="11" y="2107"/>
                </a:lnTo>
                <a:lnTo>
                  <a:pt x="0" y="2064"/>
                </a:lnTo>
                <a:lnTo>
                  <a:pt x="0" y="429"/>
                </a:lnTo>
                <a:lnTo>
                  <a:pt x="3" y="421"/>
                </a:lnTo>
                <a:lnTo>
                  <a:pt x="6" y="413"/>
                </a:lnTo>
                <a:lnTo>
                  <a:pt x="8" y="407"/>
                </a:lnTo>
                <a:lnTo>
                  <a:pt x="19" y="348"/>
                </a:lnTo>
                <a:lnTo>
                  <a:pt x="37" y="292"/>
                </a:lnTo>
                <a:lnTo>
                  <a:pt x="60" y="241"/>
                </a:lnTo>
                <a:lnTo>
                  <a:pt x="89" y="195"/>
                </a:lnTo>
                <a:lnTo>
                  <a:pt x="124" y="152"/>
                </a:lnTo>
                <a:lnTo>
                  <a:pt x="165" y="114"/>
                </a:lnTo>
                <a:lnTo>
                  <a:pt x="211" y="81"/>
                </a:lnTo>
                <a:lnTo>
                  <a:pt x="264" y="52"/>
                </a:lnTo>
                <a:lnTo>
                  <a:pt x="304" y="36"/>
                </a:lnTo>
                <a:lnTo>
                  <a:pt x="345" y="23"/>
                </a:lnTo>
                <a:lnTo>
                  <a:pt x="386" y="12"/>
                </a:lnTo>
                <a:lnTo>
                  <a:pt x="427" y="0"/>
                </a:lnTo>
                <a:close/>
              </a:path>
            </a:pathLst>
          </a:custGeom>
          <a:solidFill>
            <a:srgbClr val="1957A3"/>
          </a:solidFill>
          <a:ln w="0">
            <a:noFill/>
            <a:prstDash val="solid"/>
            <a:round/>
            <a:headEnd/>
            <a:tailEnd/>
          </a:ln>
        </p:spPr>
        <p:txBody>
          <a:bodyPr vert="horz" wrap="square" lIns="91440" tIns="45720" rIns="91440" bIns="45720" numCol="1" anchor="t" anchorCtr="0" compatLnSpc="1">
            <a:prstTxWarp prst="textNoShape">
              <a:avLst/>
            </a:prstTxWarp>
          </a:bodyPr>
          <a:lstStyle/>
          <a:p>
            <a:pPr lvl="0"/>
            <a:endParaRPr lang="en-US" sz="4400" dirty="0"/>
          </a:p>
        </p:txBody>
      </p:sp>
      <p:sp>
        <p:nvSpPr>
          <p:cNvPr id="86" name="Oval 85"/>
          <p:cNvSpPr/>
          <p:nvPr/>
        </p:nvSpPr>
        <p:spPr>
          <a:xfrm>
            <a:off x="1843768" y="6091135"/>
            <a:ext cx="571116" cy="5711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87" name="Freeform 86">
            <a:hlinkClick r:id="rId6"/>
          </p:cNvPr>
          <p:cNvSpPr>
            <a:spLocks noEditPoints="1"/>
          </p:cNvSpPr>
          <p:nvPr/>
        </p:nvSpPr>
        <p:spPr bwMode="auto">
          <a:xfrm>
            <a:off x="1987503" y="6232755"/>
            <a:ext cx="283658" cy="287874"/>
          </a:xfrm>
          <a:custGeom>
            <a:avLst/>
            <a:gdLst>
              <a:gd name="T0" fmla="*/ 898 w 3629"/>
              <a:gd name="T1" fmla="*/ 2249 h 3684"/>
              <a:gd name="T2" fmla="*/ 767 w 3629"/>
              <a:gd name="T3" fmla="*/ 2423 h 3684"/>
              <a:gd name="T4" fmla="*/ 784 w 3629"/>
              <a:gd name="T5" fmla="*/ 2649 h 3684"/>
              <a:gd name="T6" fmla="*/ 936 w 3629"/>
              <a:gd name="T7" fmla="*/ 2802 h 3684"/>
              <a:gd name="T8" fmla="*/ 2596 w 3629"/>
              <a:gd name="T9" fmla="*/ 2828 h 3684"/>
              <a:gd name="T10" fmla="*/ 2787 w 3629"/>
              <a:gd name="T11" fmla="*/ 2722 h 3684"/>
              <a:gd name="T12" fmla="*/ 2865 w 3629"/>
              <a:gd name="T13" fmla="*/ 2515 h 3684"/>
              <a:gd name="T14" fmla="*/ 2787 w 3629"/>
              <a:gd name="T15" fmla="*/ 2307 h 3684"/>
              <a:gd name="T16" fmla="*/ 2596 w 3629"/>
              <a:gd name="T17" fmla="*/ 2201 h 3684"/>
              <a:gd name="T18" fmla="*/ 1112 w 3629"/>
              <a:gd name="T19" fmla="*/ 750 h 3684"/>
              <a:gd name="T20" fmla="*/ 918 w 3629"/>
              <a:gd name="T21" fmla="*/ 853 h 3684"/>
              <a:gd name="T22" fmla="*/ 838 w 3629"/>
              <a:gd name="T23" fmla="*/ 1059 h 3684"/>
              <a:gd name="T24" fmla="*/ 913 w 3629"/>
              <a:gd name="T25" fmla="*/ 1268 h 3684"/>
              <a:gd name="T26" fmla="*/ 1102 w 3629"/>
              <a:gd name="T27" fmla="*/ 1377 h 3684"/>
              <a:gd name="T28" fmla="*/ 1208 w 3629"/>
              <a:gd name="T29" fmla="*/ 1380 h 3684"/>
              <a:gd name="T30" fmla="*/ 1401 w 3629"/>
              <a:gd name="T31" fmla="*/ 1380 h 3684"/>
              <a:gd name="T32" fmla="*/ 1640 w 3629"/>
              <a:gd name="T33" fmla="*/ 1380 h 3684"/>
              <a:gd name="T34" fmla="*/ 1833 w 3629"/>
              <a:gd name="T35" fmla="*/ 1380 h 3684"/>
              <a:gd name="T36" fmla="*/ 1935 w 3629"/>
              <a:gd name="T37" fmla="*/ 1378 h 3684"/>
              <a:gd name="T38" fmla="*/ 2115 w 3629"/>
              <a:gd name="T39" fmla="*/ 1295 h 3684"/>
              <a:gd name="T40" fmla="*/ 2205 w 3629"/>
              <a:gd name="T41" fmla="*/ 1123 h 3684"/>
              <a:gd name="T42" fmla="*/ 2168 w 3629"/>
              <a:gd name="T43" fmla="*/ 917 h 3684"/>
              <a:gd name="T44" fmla="*/ 2021 w 3629"/>
              <a:gd name="T45" fmla="*/ 775 h 3684"/>
              <a:gd name="T46" fmla="*/ 1954 w 3629"/>
              <a:gd name="T47" fmla="*/ 0 h 3684"/>
              <a:gd name="T48" fmla="*/ 2281 w 3629"/>
              <a:gd name="T49" fmla="*/ 54 h 3684"/>
              <a:gd name="T50" fmla="*/ 2608 w 3629"/>
              <a:gd name="T51" fmla="*/ 232 h 3684"/>
              <a:gd name="T52" fmla="*/ 2834 w 3629"/>
              <a:gd name="T53" fmla="*/ 513 h 3684"/>
              <a:gd name="T54" fmla="*/ 2936 w 3629"/>
              <a:gd name="T55" fmla="*/ 880 h 3684"/>
              <a:gd name="T56" fmla="*/ 2938 w 3629"/>
              <a:gd name="T57" fmla="*/ 1273 h 3684"/>
              <a:gd name="T58" fmla="*/ 3050 w 3629"/>
              <a:gd name="T59" fmla="*/ 1427 h 3684"/>
              <a:gd name="T60" fmla="*/ 3285 w 3629"/>
              <a:gd name="T61" fmla="*/ 1490 h 3684"/>
              <a:gd name="T62" fmla="*/ 3490 w 3629"/>
              <a:gd name="T63" fmla="*/ 1652 h 3684"/>
              <a:gd name="T64" fmla="*/ 3603 w 3629"/>
              <a:gd name="T65" fmla="*/ 1910 h 3684"/>
              <a:gd name="T66" fmla="*/ 3627 w 3629"/>
              <a:gd name="T67" fmla="*/ 2225 h 3684"/>
              <a:gd name="T68" fmla="*/ 3628 w 3629"/>
              <a:gd name="T69" fmla="*/ 2393 h 3684"/>
              <a:gd name="T70" fmla="*/ 3629 w 3629"/>
              <a:gd name="T71" fmla="*/ 2493 h 3684"/>
              <a:gd name="T72" fmla="*/ 3583 w 3629"/>
              <a:gd name="T73" fmla="*/ 2861 h 3684"/>
              <a:gd name="T74" fmla="*/ 3414 w 3629"/>
              <a:gd name="T75" fmla="*/ 3236 h 3684"/>
              <a:gd name="T76" fmla="*/ 3129 w 3629"/>
              <a:gd name="T77" fmla="*/ 3508 h 3684"/>
              <a:gd name="T78" fmla="*/ 2749 w 3629"/>
              <a:gd name="T79" fmla="*/ 3657 h 3684"/>
              <a:gd name="T80" fmla="*/ 1134 w 3629"/>
              <a:gd name="T81" fmla="*/ 3684 h 3684"/>
              <a:gd name="T82" fmla="*/ 705 w 3629"/>
              <a:gd name="T83" fmla="*/ 3629 h 3684"/>
              <a:gd name="T84" fmla="*/ 370 w 3629"/>
              <a:gd name="T85" fmla="*/ 3462 h 3684"/>
              <a:gd name="T86" fmla="*/ 138 w 3629"/>
              <a:gd name="T87" fmla="*/ 3191 h 3684"/>
              <a:gd name="T88" fmla="*/ 24 w 3629"/>
              <a:gd name="T89" fmla="*/ 2830 h 3684"/>
              <a:gd name="T90" fmla="*/ 0 w 3629"/>
              <a:gd name="T91" fmla="*/ 2426 h 3684"/>
              <a:gd name="T92" fmla="*/ 28 w 3629"/>
              <a:gd name="T93" fmla="*/ 780 h 3684"/>
              <a:gd name="T94" fmla="*/ 131 w 3629"/>
              <a:gd name="T95" fmla="*/ 512 h 3684"/>
              <a:gd name="T96" fmla="*/ 262 w 3629"/>
              <a:gd name="T97" fmla="*/ 328 h 3684"/>
              <a:gd name="T98" fmla="*/ 524 w 3629"/>
              <a:gd name="T99" fmla="*/ 122 h 3684"/>
              <a:gd name="T100" fmla="*/ 902 w 3629"/>
              <a:gd name="T101" fmla="*/ 11 h 3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29" h="3684">
                <a:moveTo>
                  <a:pt x="1070" y="2198"/>
                </a:moveTo>
                <a:lnTo>
                  <a:pt x="1024" y="2201"/>
                </a:lnTo>
                <a:lnTo>
                  <a:pt x="978" y="2212"/>
                </a:lnTo>
                <a:lnTo>
                  <a:pt x="936" y="2228"/>
                </a:lnTo>
                <a:lnTo>
                  <a:pt x="898" y="2249"/>
                </a:lnTo>
                <a:lnTo>
                  <a:pt x="863" y="2275"/>
                </a:lnTo>
                <a:lnTo>
                  <a:pt x="831" y="2307"/>
                </a:lnTo>
                <a:lnTo>
                  <a:pt x="805" y="2342"/>
                </a:lnTo>
                <a:lnTo>
                  <a:pt x="784" y="2381"/>
                </a:lnTo>
                <a:lnTo>
                  <a:pt x="767" y="2423"/>
                </a:lnTo>
                <a:lnTo>
                  <a:pt x="758" y="2468"/>
                </a:lnTo>
                <a:lnTo>
                  <a:pt x="754" y="2515"/>
                </a:lnTo>
                <a:lnTo>
                  <a:pt x="758" y="2561"/>
                </a:lnTo>
                <a:lnTo>
                  <a:pt x="767" y="2607"/>
                </a:lnTo>
                <a:lnTo>
                  <a:pt x="784" y="2649"/>
                </a:lnTo>
                <a:lnTo>
                  <a:pt x="805" y="2687"/>
                </a:lnTo>
                <a:lnTo>
                  <a:pt x="831" y="2722"/>
                </a:lnTo>
                <a:lnTo>
                  <a:pt x="863" y="2754"/>
                </a:lnTo>
                <a:lnTo>
                  <a:pt x="898" y="2780"/>
                </a:lnTo>
                <a:lnTo>
                  <a:pt x="936" y="2802"/>
                </a:lnTo>
                <a:lnTo>
                  <a:pt x="978" y="2818"/>
                </a:lnTo>
                <a:lnTo>
                  <a:pt x="1024" y="2828"/>
                </a:lnTo>
                <a:lnTo>
                  <a:pt x="1070" y="2831"/>
                </a:lnTo>
                <a:lnTo>
                  <a:pt x="2549" y="2831"/>
                </a:lnTo>
                <a:lnTo>
                  <a:pt x="2596" y="2828"/>
                </a:lnTo>
                <a:lnTo>
                  <a:pt x="2640" y="2818"/>
                </a:lnTo>
                <a:lnTo>
                  <a:pt x="2681" y="2802"/>
                </a:lnTo>
                <a:lnTo>
                  <a:pt x="2721" y="2780"/>
                </a:lnTo>
                <a:lnTo>
                  <a:pt x="2756" y="2754"/>
                </a:lnTo>
                <a:lnTo>
                  <a:pt x="2787" y="2722"/>
                </a:lnTo>
                <a:lnTo>
                  <a:pt x="2814" y="2687"/>
                </a:lnTo>
                <a:lnTo>
                  <a:pt x="2835" y="2649"/>
                </a:lnTo>
                <a:lnTo>
                  <a:pt x="2851" y="2607"/>
                </a:lnTo>
                <a:lnTo>
                  <a:pt x="2861" y="2561"/>
                </a:lnTo>
                <a:lnTo>
                  <a:pt x="2865" y="2515"/>
                </a:lnTo>
                <a:lnTo>
                  <a:pt x="2861" y="2468"/>
                </a:lnTo>
                <a:lnTo>
                  <a:pt x="2851" y="2423"/>
                </a:lnTo>
                <a:lnTo>
                  <a:pt x="2835" y="2381"/>
                </a:lnTo>
                <a:lnTo>
                  <a:pt x="2814" y="2342"/>
                </a:lnTo>
                <a:lnTo>
                  <a:pt x="2787" y="2307"/>
                </a:lnTo>
                <a:lnTo>
                  <a:pt x="2756" y="2275"/>
                </a:lnTo>
                <a:lnTo>
                  <a:pt x="2721" y="2249"/>
                </a:lnTo>
                <a:lnTo>
                  <a:pt x="2681" y="2228"/>
                </a:lnTo>
                <a:lnTo>
                  <a:pt x="2640" y="2212"/>
                </a:lnTo>
                <a:lnTo>
                  <a:pt x="2596" y="2201"/>
                </a:lnTo>
                <a:lnTo>
                  <a:pt x="2549" y="2198"/>
                </a:lnTo>
                <a:lnTo>
                  <a:pt x="1070" y="2198"/>
                </a:lnTo>
                <a:close/>
                <a:moveTo>
                  <a:pt x="1898" y="746"/>
                </a:moveTo>
                <a:lnTo>
                  <a:pt x="1158" y="747"/>
                </a:lnTo>
                <a:lnTo>
                  <a:pt x="1112" y="750"/>
                </a:lnTo>
                <a:lnTo>
                  <a:pt x="1068" y="759"/>
                </a:lnTo>
                <a:lnTo>
                  <a:pt x="1025" y="775"/>
                </a:lnTo>
                <a:lnTo>
                  <a:pt x="986" y="796"/>
                </a:lnTo>
                <a:lnTo>
                  <a:pt x="950" y="822"/>
                </a:lnTo>
                <a:lnTo>
                  <a:pt x="918" y="853"/>
                </a:lnTo>
                <a:lnTo>
                  <a:pt x="891" y="888"/>
                </a:lnTo>
                <a:lnTo>
                  <a:pt x="870" y="926"/>
                </a:lnTo>
                <a:lnTo>
                  <a:pt x="853" y="967"/>
                </a:lnTo>
                <a:lnTo>
                  <a:pt x="843" y="1012"/>
                </a:lnTo>
                <a:lnTo>
                  <a:pt x="838" y="1059"/>
                </a:lnTo>
                <a:lnTo>
                  <a:pt x="840" y="1106"/>
                </a:lnTo>
                <a:lnTo>
                  <a:pt x="850" y="1151"/>
                </a:lnTo>
                <a:lnTo>
                  <a:pt x="865" y="1193"/>
                </a:lnTo>
                <a:lnTo>
                  <a:pt x="887" y="1231"/>
                </a:lnTo>
                <a:lnTo>
                  <a:pt x="913" y="1268"/>
                </a:lnTo>
                <a:lnTo>
                  <a:pt x="943" y="1300"/>
                </a:lnTo>
                <a:lnTo>
                  <a:pt x="977" y="1327"/>
                </a:lnTo>
                <a:lnTo>
                  <a:pt x="1016" y="1348"/>
                </a:lnTo>
                <a:lnTo>
                  <a:pt x="1057" y="1365"/>
                </a:lnTo>
                <a:lnTo>
                  <a:pt x="1102" y="1377"/>
                </a:lnTo>
                <a:lnTo>
                  <a:pt x="1149" y="1380"/>
                </a:lnTo>
                <a:lnTo>
                  <a:pt x="1152" y="1380"/>
                </a:lnTo>
                <a:lnTo>
                  <a:pt x="1165" y="1380"/>
                </a:lnTo>
                <a:lnTo>
                  <a:pt x="1183" y="1380"/>
                </a:lnTo>
                <a:lnTo>
                  <a:pt x="1208" y="1380"/>
                </a:lnTo>
                <a:lnTo>
                  <a:pt x="1238" y="1380"/>
                </a:lnTo>
                <a:lnTo>
                  <a:pt x="1273" y="1380"/>
                </a:lnTo>
                <a:lnTo>
                  <a:pt x="1313" y="1380"/>
                </a:lnTo>
                <a:lnTo>
                  <a:pt x="1356" y="1380"/>
                </a:lnTo>
                <a:lnTo>
                  <a:pt x="1401" y="1380"/>
                </a:lnTo>
                <a:lnTo>
                  <a:pt x="1448" y="1380"/>
                </a:lnTo>
                <a:lnTo>
                  <a:pt x="1496" y="1380"/>
                </a:lnTo>
                <a:lnTo>
                  <a:pt x="1545" y="1380"/>
                </a:lnTo>
                <a:lnTo>
                  <a:pt x="1592" y="1380"/>
                </a:lnTo>
                <a:lnTo>
                  <a:pt x="1640" y="1380"/>
                </a:lnTo>
                <a:lnTo>
                  <a:pt x="1685" y="1380"/>
                </a:lnTo>
                <a:lnTo>
                  <a:pt x="1728" y="1380"/>
                </a:lnTo>
                <a:lnTo>
                  <a:pt x="1767" y="1380"/>
                </a:lnTo>
                <a:lnTo>
                  <a:pt x="1803" y="1380"/>
                </a:lnTo>
                <a:lnTo>
                  <a:pt x="1833" y="1380"/>
                </a:lnTo>
                <a:lnTo>
                  <a:pt x="1858" y="1380"/>
                </a:lnTo>
                <a:lnTo>
                  <a:pt x="1877" y="1380"/>
                </a:lnTo>
                <a:lnTo>
                  <a:pt x="1889" y="1380"/>
                </a:lnTo>
                <a:lnTo>
                  <a:pt x="1893" y="1380"/>
                </a:lnTo>
                <a:lnTo>
                  <a:pt x="1935" y="1378"/>
                </a:lnTo>
                <a:lnTo>
                  <a:pt x="1976" y="1370"/>
                </a:lnTo>
                <a:lnTo>
                  <a:pt x="2014" y="1357"/>
                </a:lnTo>
                <a:lnTo>
                  <a:pt x="2050" y="1340"/>
                </a:lnTo>
                <a:lnTo>
                  <a:pt x="2084" y="1320"/>
                </a:lnTo>
                <a:lnTo>
                  <a:pt x="2115" y="1295"/>
                </a:lnTo>
                <a:lnTo>
                  <a:pt x="2141" y="1267"/>
                </a:lnTo>
                <a:lnTo>
                  <a:pt x="2164" y="1235"/>
                </a:lnTo>
                <a:lnTo>
                  <a:pt x="2183" y="1201"/>
                </a:lnTo>
                <a:lnTo>
                  <a:pt x="2196" y="1162"/>
                </a:lnTo>
                <a:lnTo>
                  <a:pt x="2205" y="1123"/>
                </a:lnTo>
                <a:lnTo>
                  <a:pt x="2209" y="1081"/>
                </a:lnTo>
                <a:lnTo>
                  <a:pt x="2206" y="1037"/>
                </a:lnTo>
                <a:lnTo>
                  <a:pt x="2199" y="995"/>
                </a:lnTo>
                <a:lnTo>
                  <a:pt x="2186" y="955"/>
                </a:lnTo>
                <a:lnTo>
                  <a:pt x="2168" y="917"/>
                </a:lnTo>
                <a:lnTo>
                  <a:pt x="2147" y="881"/>
                </a:lnTo>
                <a:lnTo>
                  <a:pt x="2119" y="849"/>
                </a:lnTo>
                <a:lnTo>
                  <a:pt x="2090" y="820"/>
                </a:lnTo>
                <a:lnTo>
                  <a:pt x="2057" y="796"/>
                </a:lnTo>
                <a:lnTo>
                  <a:pt x="2021" y="775"/>
                </a:lnTo>
                <a:lnTo>
                  <a:pt x="1981" y="759"/>
                </a:lnTo>
                <a:lnTo>
                  <a:pt x="1941" y="750"/>
                </a:lnTo>
                <a:lnTo>
                  <a:pt x="1898" y="746"/>
                </a:lnTo>
                <a:close/>
                <a:moveTo>
                  <a:pt x="1953" y="0"/>
                </a:moveTo>
                <a:lnTo>
                  <a:pt x="1954" y="0"/>
                </a:lnTo>
                <a:lnTo>
                  <a:pt x="1962" y="0"/>
                </a:lnTo>
                <a:lnTo>
                  <a:pt x="2046" y="5"/>
                </a:lnTo>
                <a:lnTo>
                  <a:pt x="2127" y="16"/>
                </a:lnTo>
                <a:lnTo>
                  <a:pt x="2205" y="32"/>
                </a:lnTo>
                <a:lnTo>
                  <a:pt x="2281" y="54"/>
                </a:lnTo>
                <a:lnTo>
                  <a:pt x="2354" y="80"/>
                </a:lnTo>
                <a:lnTo>
                  <a:pt x="2422" y="111"/>
                </a:lnTo>
                <a:lnTo>
                  <a:pt x="2488" y="147"/>
                </a:lnTo>
                <a:lnTo>
                  <a:pt x="2549" y="187"/>
                </a:lnTo>
                <a:lnTo>
                  <a:pt x="2608" y="232"/>
                </a:lnTo>
                <a:lnTo>
                  <a:pt x="2662" y="281"/>
                </a:lnTo>
                <a:lnTo>
                  <a:pt x="2712" y="333"/>
                </a:lnTo>
                <a:lnTo>
                  <a:pt x="2757" y="390"/>
                </a:lnTo>
                <a:lnTo>
                  <a:pt x="2798" y="450"/>
                </a:lnTo>
                <a:lnTo>
                  <a:pt x="2834" y="513"/>
                </a:lnTo>
                <a:lnTo>
                  <a:pt x="2865" y="581"/>
                </a:lnTo>
                <a:lnTo>
                  <a:pt x="2891" y="652"/>
                </a:lnTo>
                <a:lnTo>
                  <a:pt x="2911" y="724"/>
                </a:lnTo>
                <a:lnTo>
                  <a:pt x="2927" y="800"/>
                </a:lnTo>
                <a:lnTo>
                  <a:pt x="2936" y="880"/>
                </a:lnTo>
                <a:lnTo>
                  <a:pt x="2939" y="961"/>
                </a:lnTo>
                <a:lnTo>
                  <a:pt x="2945" y="1042"/>
                </a:lnTo>
                <a:lnTo>
                  <a:pt x="2947" y="1121"/>
                </a:lnTo>
                <a:lnTo>
                  <a:pt x="2944" y="1199"/>
                </a:lnTo>
                <a:lnTo>
                  <a:pt x="2938" y="1273"/>
                </a:lnTo>
                <a:lnTo>
                  <a:pt x="2928" y="1346"/>
                </a:lnTo>
                <a:lnTo>
                  <a:pt x="2913" y="1416"/>
                </a:lnTo>
                <a:lnTo>
                  <a:pt x="2959" y="1419"/>
                </a:lnTo>
                <a:lnTo>
                  <a:pt x="3004" y="1421"/>
                </a:lnTo>
                <a:lnTo>
                  <a:pt x="3050" y="1427"/>
                </a:lnTo>
                <a:lnTo>
                  <a:pt x="3098" y="1433"/>
                </a:lnTo>
                <a:lnTo>
                  <a:pt x="3145" y="1442"/>
                </a:lnTo>
                <a:lnTo>
                  <a:pt x="3193" y="1455"/>
                </a:lnTo>
                <a:lnTo>
                  <a:pt x="3239" y="1471"/>
                </a:lnTo>
                <a:lnTo>
                  <a:pt x="3285" y="1490"/>
                </a:lnTo>
                <a:lnTo>
                  <a:pt x="3331" y="1513"/>
                </a:lnTo>
                <a:lnTo>
                  <a:pt x="3374" y="1541"/>
                </a:lnTo>
                <a:lnTo>
                  <a:pt x="3414" y="1573"/>
                </a:lnTo>
                <a:lnTo>
                  <a:pt x="3454" y="1610"/>
                </a:lnTo>
                <a:lnTo>
                  <a:pt x="3490" y="1652"/>
                </a:lnTo>
                <a:lnTo>
                  <a:pt x="3524" y="1701"/>
                </a:lnTo>
                <a:lnTo>
                  <a:pt x="3551" y="1750"/>
                </a:lnTo>
                <a:lnTo>
                  <a:pt x="3574" y="1801"/>
                </a:lnTo>
                <a:lnTo>
                  <a:pt x="3591" y="1854"/>
                </a:lnTo>
                <a:lnTo>
                  <a:pt x="3603" y="1910"/>
                </a:lnTo>
                <a:lnTo>
                  <a:pt x="3613" y="1968"/>
                </a:lnTo>
                <a:lnTo>
                  <a:pt x="3619" y="2028"/>
                </a:lnTo>
                <a:lnTo>
                  <a:pt x="3624" y="2090"/>
                </a:lnTo>
                <a:lnTo>
                  <a:pt x="3626" y="2156"/>
                </a:lnTo>
                <a:lnTo>
                  <a:pt x="3627" y="2225"/>
                </a:lnTo>
                <a:lnTo>
                  <a:pt x="3627" y="2299"/>
                </a:lnTo>
                <a:lnTo>
                  <a:pt x="3627" y="2318"/>
                </a:lnTo>
                <a:lnTo>
                  <a:pt x="3627" y="2341"/>
                </a:lnTo>
                <a:lnTo>
                  <a:pt x="3627" y="2366"/>
                </a:lnTo>
                <a:lnTo>
                  <a:pt x="3628" y="2393"/>
                </a:lnTo>
                <a:lnTo>
                  <a:pt x="3628" y="2419"/>
                </a:lnTo>
                <a:lnTo>
                  <a:pt x="3628" y="2443"/>
                </a:lnTo>
                <a:lnTo>
                  <a:pt x="3628" y="2465"/>
                </a:lnTo>
                <a:lnTo>
                  <a:pt x="3628" y="2482"/>
                </a:lnTo>
                <a:lnTo>
                  <a:pt x="3629" y="2493"/>
                </a:lnTo>
                <a:lnTo>
                  <a:pt x="3629" y="2498"/>
                </a:lnTo>
                <a:lnTo>
                  <a:pt x="3625" y="2593"/>
                </a:lnTo>
                <a:lnTo>
                  <a:pt x="3617" y="2685"/>
                </a:lnTo>
                <a:lnTo>
                  <a:pt x="3602" y="2774"/>
                </a:lnTo>
                <a:lnTo>
                  <a:pt x="3583" y="2861"/>
                </a:lnTo>
                <a:lnTo>
                  <a:pt x="3559" y="2942"/>
                </a:lnTo>
                <a:lnTo>
                  <a:pt x="3531" y="3022"/>
                </a:lnTo>
                <a:lnTo>
                  <a:pt x="3497" y="3098"/>
                </a:lnTo>
                <a:lnTo>
                  <a:pt x="3458" y="3169"/>
                </a:lnTo>
                <a:lnTo>
                  <a:pt x="3414" y="3236"/>
                </a:lnTo>
                <a:lnTo>
                  <a:pt x="3366" y="3300"/>
                </a:lnTo>
                <a:lnTo>
                  <a:pt x="3314" y="3359"/>
                </a:lnTo>
                <a:lnTo>
                  <a:pt x="3256" y="3414"/>
                </a:lnTo>
                <a:lnTo>
                  <a:pt x="3195" y="3464"/>
                </a:lnTo>
                <a:lnTo>
                  <a:pt x="3129" y="3508"/>
                </a:lnTo>
                <a:lnTo>
                  <a:pt x="3060" y="3548"/>
                </a:lnTo>
                <a:lnTo>
                  <a:pt x="2988" y="3583"/>
                </a:lnTo>
                <a:lnTo>
                  <a:pt x="2911" y="3613"/>
                </a:lnTo>
                <a:lnTo>
                  <a:pt x="2832" y="3638"/>
                </a:lnTo>
                <a:lnTo>
                  <a:pt x="2749" y="3657"/>
                </a:lnTo>
                <a:lnTo>
                  <a:pt x="2665" y="3672"/>
                </a:lnTo>
                <a:lnTo>
                  <a:pt x="2576" y="3680"/>
                </a:lnTo>
                <a:lnTo>
                  <a:pt x="2485" y="3684"/>
                </a:lnTo>
                <a:lnTo>
                  <a:pt x="1159" y="3684"/>
                </a:lnTo>
                <a:lnTo>
                  <a:pt x="1134" y="3684"/>
                </a:lnTo>
                <a:lnTo>
                  <a:pt x="1042" y="3682"/>
                </a:lnTo>
                <a:lnTo>
                  <a:pt x="951" y="3675"/>
                </a:lnTo>
                <a:lnTo>
                  <a:pt x="865" y="3664"/>
                </a:lnTo>
                <a:lnTo>
                  <a:pt x="784" y="3648"/>
                </a:lnTo>
                <a:lnTo>
                  <a:pt x="705" y="3629"/>
                </a:lnTo>
                <a:lnTo>
                  <a:pt x="630" y="3604"/>
                </a:lnTo>
                <a:lnTo>
                  <a:pt x="560" y="3574"/>
                </a:lnTo>
                <a:lnTo>
                  <a:pt x="492" y="3541"/>
                </a:lnTo>
                <a:lnTo>
                  <a:pt x="429" y="3504"/>
                </a:lnTo>
                <a:lnTo>
                  <a:pt x="370" y="3462"/>
                </a:lnTo>
                <a:lnTo>
                  <a:pt x="314" y="3415"/>
                </a:lnTo>
                <a:lnTo>
                  <a:pt x="262" y="3364"/>
                </a:lnTo>
                <a:lnTo>
                  <a:pt x="216" y="3310"/>
                </a:lnTo>
                <a:lnTo>
                  <a:pt x="174" y="3252"/>
                </a:lnTo>
                <a:lnTo>
                  <a:pt x="138" y="3191"/>
                </a:lnTo>
                <a:lnTo>
                  <a:pt x="106" y="3126"/>
                </a:lnTo>
                <a:lnTo>
                  <a:pt x="79" y="3058"/>
                </a:lnTo>
                <a:lnTo>
                  <a:pt x="57" y="2985"/>
                </a:lnTo>
                <a:lnTo>
                  <a:pt x="38" y="2909"/>
                </a:lnTo>
                <a:lnTo>
                  <a:pt x="24" y="2830"/>
                </a:lnTo>
                <a:lnTo>
                  <a:pt x="14" y="2746"/>
                </a:lnTo>
                <a:lnTo>
                  <a:pt x="6" y="2658"/>
                </a:lnTo>
                <a:lnTo>
                  <a:pt x="1" y="2565"/>
                </a:lnTo>
                <a:lnTo>
                  <a:pt x="0" y="2467"/>
                </a:lnTo>
                <a:lnTo>
                  <a:pt x="0" y="2426"/>
                </a:lnTo>
                <a:lnTo>
                  <a:pt x="0" y="2386"/>
                </a:lnTo>
                <a:lnTo>
                  <a:pt x="0" y="985"/>
                </a:lnTo>
                <a:lnTo>
                  <a:pt x="6" y="913"/>
                </a:lnTo>
                <a:lnTo>
                  <a:pt x="16" y="845"/>
                </a:lnTo>
                <a:lnTo>
                  <a:pt x="28" y="780"/>
                </a:lnTo>
                <a:lnTo>
                  <a:pt x="44" y="720"/>
                </a:lnTo>
                <a:lnTo>
                  <a:pt x="63" y="662"/>
                </a:lnTo>
                <a:lnTo>
                  <a:pt x="84" y="609"/>
                </a:lnTo>
                <a:lnTo>
                  <a:pt x="106" y="559"/>
                </a:lnTo>
                <a:lnTo>
                  <a:pt x="131" y="512"/>
                </a:lnTo>
                <a:lnTo>
                  <a:pt x="156" y="469"/>
                </a:lnTo>
                <a:lnTo>
                  <a:pt x="183" y="429"/>
                </a:lnTo>
                <a:lnTo>
                  <a:pt x="209" y="393"/>
                </a:lnTo>
                <a:lnTo>
                  <a:pt x="236" y="359"/>
                </a:lnTo>
                <a:lnTo>
                  <a:pt x="262" y="328"/>
                </a:lnTo>
                <a:lnTo>
                  <a:pt x="288" y="300"/>
                </a:lnTo>
                <a:lnTo>
                  <a:pt x="342" y="249"/>
                </a:lnTo>
                <a:lnTo>
                  <a:pt x="398" y="201"/>
                </a:lnTo>
                <a:lnTo>
                  <a:pt x="459" y="159"/>
                </a:lnTo>
                <a:lnTo>
                  <a:pt x="524" y="122"/>
                </a:lnTo>
                <a:lnTo>
                  <a:pt x="593" y="90"/>
                </a:lnTo>
                <a:lnTo>
                  <a:pt x="664" y="63"/>
                </a:lnTo>
                <a:lnTo>
                  <a:pt x="740" y="40"/>
                </a:lnTo>
                <a:lnTo>
                  <a:pt x="820" y="23"/>
                </a:lnTo>
                <a:lnTo>
                  <a:pt x="902" y="11"/>
                </a:lnTo>
                <a:lnTo>
                  <a:pt x="988" y="3"/>
                </a:lnTo>
                <a:lnTo>
                  <a:pt x="1079" y="0"/>
                </a:lnTo>
                <a:lnTo>
                  <a:pt x="1088" y="0"/>
                </a:lnTo>
                <a:lnTo>
                  <a:pt x="1953" y="0"/>
                </a:lnTo>
                <a:close/>
              </a:path>
            </a:pathLst>
          </a:custGeom>
          <a:solidFill>
            <a:srgbClr val="1957A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4400" dirty="0"/>
          </a:p>
        </p:txBody>
      </p:sp>
      <p:sp>
        <p:nvSpPr>
          <p:cNvPr id="94" name="Subtitle 2">
            <a:hlinkClick r:id="rId7"/>
          </p:cNvPr>
          <p:cNvSpPr txBox="1">
            <a:spLocks/>
          </p:cNvSpPr>
          <p:nvPr/>
        </p:nvSpPr>
        <p:spPr>
          <a:xfrm>
            <a:off x="9370955" y="6165432"/>
            <a:ext cx="2959632" cy="42251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Clr>
                <a:srgbClr val="0095D8"/>
              </a:buClr>
              <a:buFont typeface="Arial"/>
              <a:buNone/>
              <a:defRPr sz="900" kern="1200">
                <a:solidFill>
                  <a:schemeClr val="bg1"/>
                </a:solidFill>
                <a:latin typeface="Gill Sans MT" charset="0"/>
                <a:ea typeface="Gill Sans MT" charset="0"/>
                <a:cs typeface="Gill Sans MT" charset="0"/>
              </a:defRPr>
            </a:lvl1pPr>
            <a:lvl2pPr marL="457200" indent="0" algn="ctr" defTabSz="914400" rtl="0" eaLnBrk="1" latinLnBrk="0" hangingPunct="1">
              <a:lnSpc>
                <a:spcPct val="90000"/>
              </a:lnSpc>
              <a:spcBef>
                <a:spcPts val="500"/>
              </a:spcBef>
              <a:buFont typeface="Arial"/>
              <a:buNone/>
              <a:defRPr sz="2000" kern="1200">
                <a:solidFill>
                  <a:schemeClr val="tx1">
                    <a:lumMod val="65000"/>
                    <a:lumOff val="35000"/>
                  </a:schemeClr>
                </a:solidFill>
                <a:latin typeface="+mn-lt"/>
                <a:ea typeface="+mn-ea"/>
                <a:cs typeface="+mn-cs"/>
              </a:defRPr>
            </a:lvl2pPr>
            <a:lvl3pPr marL="914400" indent="0" algn="ctr" defTabSz="914400" rtl="0" eaLnBrk="1" latinLnBrk="0" hangingPunct="1">
              <a:lnSpc>
                <a:spcPct val="90000"/>
              </a:lnSpc>
              <a:spcBef>
                <a:spcPts val="500"/>
              </a:spcBef>
              <a:buFont typeface="LucidaGrande" charset="0"/>
              <a:buNone/>
              <a:defRPr sz="1800" kern="1200">
                <a:solidFill>
                  <a:schemeClr val="tx1">
                    <a:lumMod val="65000"/>
                    <a:lumOff val="35000"/>
                  </a:schemeClr>
                </a:solidFill>
                <a:latin typeface="+mn-lt"/>
                <a:ea typeface="+mn-ea"/>
                <a:cs typeface="+mn-cs"/>
              </a:defRPr>
            </a:lvl3pPr>
            <a:lvl4pPr marL="1371600" indent="0" algn="ctr" defTabSz="914400" rtl="0" eaLnBrk="1" latinLnBrk="0" hangingPunct="1">
              <a:lnSpc>
                <a:spcPct val="90000"/>
              </a:lnSpc>
              <a:spcBef>
                <a:spcPts val="500"/>
              </a:spcBef>
              <a:buFont typeface="LucidaGrande" charset="0"/>
              <a:buNone/>
              <a:defRPr sz="1600" kern="1200">
                <a:solidFill>
                  <a:schemeClr val="tx1">
                    <a:lumMod val="65000"/>
                    <a:lumOff val="35000"/>
                  </a:schemeClr>
                </a:solidFill>
                <a:latin typeface="+mn-lt"/>
                <a:ea typeface="+mn-ea"/>
                <a:cs typeface="+mn-cs"/>
              </a:defRPr>
            </a:lvl4pPr>
            <a:lvl5pPr marL="1828800" indent="0" algn="ctr" defTabSz="914400" rtl="0" eaLnBrk="1" latinLnBrk="0" hangingPunct="1">
              <a:lnSpc>
                <a:spcPct val="90000"/>
              </a:lnSpc>
              <a:spcBef>
                <a:spcPts val="500"/>
              </a:spcBef>
              <a:buFont typeface="LucidaGrande" charset="0"/>
              <a:buNone/>
              <a:defRPr sz="1600" kern="1200">
                <a:solidFill>
                  <a:schemeClr val="tx1">
                    <a:lumMod val="65000"/>
                    <a:lumOff val="3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ctr"/>
            <a:r>
              <a:rPr lang="en-US" sz="1600" dirty="0">
                <a:latin typeface="Arial" panose="020B0604020202020204" pitchFamily="34" charset="0"/>
                <a:cs typeface="Arial" panose="020B0604020202020204" pitchFamily="34" charset="0"/>
              </a:rPr>
              <a:t>www.latentview.com</a:t>
            </a:r>
          </a:p>
        </p:txBody>
      </p:sp>
      <p:sp>
        <p:nvSpPr>
          <p:cNvPr id="4" name="Content Placeholder 3"/>
          <p:cNvSpPr>
            <a:spLocks noGrp="1"/>
          </p:cNvSpPr>
          <p:nvPr>
            <p:ph sz="quarter" idx="10" hasCustomPrompt="1"/>
          </p:nvPr>
        </p:nvSpPr>
        <p:spPr>
          <a:xfrm>
            <a:off x="369605" y="5627271"/>
            <a:ext cx="2643977" cy="356988"/>
          </a:xfrm>
        </p:spPr>
        <p:txBody>
          <a:bodyPr>
            <a:noAutofit/>
          </a:bodyPr>
          <a:lstStyle>
            <a:lvl1pPr marL="0" indent="0">
              <a:buNone/>
              <a:defRPr sz="1600">
                <a:solidFill>
                  <a:schemeClr val="bg1"/>
                </a:solidFill>
              </a:defRPr>
            </a:lvl1pPr>
          </a:lstStyle>
          <a:p>
            <a:pPr lvl="0"/>
            <a:r>
              <a:rPr lang="en-US" dirty="0"/>
              <a:t>E-mail ID</a:t>
            </a:r>
          </a:p>
        </p:txBody>
      </p:sp>
    </p:spTree>
    <p:extLst>
      <p:ext uri="{BB962C8B-B14F-4D97-AF65-F5344CB8AC3E}">
        <p14:creationId xmlns:p14="http://schemas.microsoft.com/office/powerpoint/2010/main" val="66422535"/>
      </p:ext>
    </p:extLst>
  </p:cSld>
  <p:clrMapOvr>
    <a:masterClrMapping/>
  </p:clrMapOvr>
  <p:extLst mod="1">
    <p:ext uri="{DCECCB84-F9BA-43D5-87BE-67443E8EF086}">
      <p15:sldGuideLst xmlns:p15="http://schemas.microsoft.com/office/powerpoint/2012/main">
        <p15:guide id="1" orient="horz" pos="2160">
          <p15:clr>
            <a:srgbClr val="FBAE40"/>
          </p15:clr>
        </p15:guide>
        <p15:guide id="2" pos="3774">
          <p15:clr>
            <a:srgbClr val="FBAE40"/>
          </p15:clr>
        </p15:guide>
        <p15:guide id="3" orient="horz" pos="2694">
          <p15:clr>
            <a:srgbClr val="FBAE40"/>
          </p15:clr>
        </p15:guide>
        <p15:guide id="4" orient="horz" pos="-2">
          <p15:clr>
            <a:srgbClr val="FBAE40"/>
          </p15:clr>
        </p15:guide>
        <p15:guide id="5" pos="7675">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image" Target="../media/image1.png"/><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4CC82F69-6481-4FDB-B80F-F69D48C67F0C}"/>
              </a:ext>
            </a:extLst>
          </p:cNvPr>
          <p:cNvSpPr/>
          <p:nvPr/>
        </p:nvSpPr>
        <p:spPr>
          <a:xfrm>
            <a:off x="0" y="0"/>
            <a:ext cx="12192000" cy="526198"/>
          </a:xfrm>
          <a:prstGeom prst="roundRect">
            <a:avLst>
              <a:gd name="adj" fmla="val 0"/>
            </a:avLst>
          </a:prstGeom>
          <a:gradFill>
            <a:gsLst>
              <a:gs pos="0">
                <a:srgbClr val="052049"/>
              </a:gs>
              <a:gs pos="90000">
                <a:srgbClr val="1957A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itle Placeholder 1">
            <a:extLst>
              <a:ext uri="{FF2B5EF4-FFF2-40B4-BE49-F238E27FC236}">
                <a16:creationId xmlns:a16="http://schemas.microsoft.com/office/drawing/2014/main" id="{84944053-C2CE-4A8F-8254-E00EEBFA86F0}"/>
              </a:ext>
            </a:extLst>
          </p:cNvPr>
          <p:cNvSpPr>
            <a:spLocks noGrp="1"/>
          </p:cNvSpPr>
          <p:nvPr>
            <p:ph type="title"/>
          </p:nvPr>
        </p:nvSpPr>
        <p:spPr>
          <a:xfrm>
            <a:off x="599655" y="58925"/>
            <a:ext cx="10940304" cy="40834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BF476DF-F9BA-4DC2-9DF5-0B38E68B3170}"/>
              </a:ext>
            </a:extLst>
          </p:cNvPr>
          <p:cNvSpPr>
            <a:spLocks noGrp="1"/>
          </p:cNvSpPr>
          <p:nvPr>
            <p:ph type="body" idx="1"/>
          </p:nvPr>
        </p:nvSpPr>
        <p:spPr>
          <a:xfrm>
            <a:off x="219076" y="1123951"/>
            <a:ext cx="11744324" cy="48958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Rounded Corners 10">
            <a:extLst>
              <a:ext uri="{FF2B5EF4-FFF2-40B4-BE49-F238E27FC236}">
                <a16:creationId xmlns:a16="http://schemas.microsoft.com/office/drawing/2014/main" id="{D8011362-B18C-424D-A9DF-C8A495F0FC03}"/>
              </a:ext>
            </a:extLst>
          </p:cNvPr>
          <p:cNvSpPr/>
          <p:nvPr/>
        </p:nvSpPr>
        <p:spPr>
          <a:xfrm flipH="1">
            <a:off x="11037890" y="6196877"/>
            <a:ext cx="1149348" cy="656012"/>
          </a:xfrm>
          <a:prstGeom prst="roundRect">
            <a:avLst>
              <a:gd name="adj" fmla="val 0"/>
            </a:avLst>
          </a:prstGeom>
          <a:solidFill>
            <a:schemeClr val="bg1"/>
          </a:solidFill>
          <a:ln w="1905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Slide Number Placeholder 5">
            <a:extLst>
              <a:ext uri="{FF2B5EF4-FFF2-40B4-BE49-F238E27FC236}">
                <a16:creationId xmlns:a16="http://schemas.microsoft.com/office/drawing/2014/main" id="{C4D7D9BC-1ED0-404A-9BA4-C76BC0FBAE02}"/>
              </a:ext>
            </a:extLst>
          </p:cNvPr>
          <p:cNvSpPr>
            <a:spLocks noGrp="1"/>
          </p:cNvSpPr>
          <p:nvPr>
            <p:ph type="sldNum" sz="quarter" idx="4"/>
          </p:nvPr>
        </p:nvSpPr>
        <p:spPr>
          <a:xfrm>
            <a:off x="121650" y="6527800"/>
            <a:ext cx="228600" cy="177800"/>
          </a:xfrm>
          <a:prstGeom prst="rect">
            <a:avLst/>
          </a:prstGeom>
          <a:noFill/>
        </p:spPr>
        <p:txBody>
          <a:bodyPr wrap="none" lIns="0" tIns="0" rIns="0" bIns="0" anchor="ctr" anchorCtr="0"/>
          <a:lstStyle>
            <a:lvl1pPr algn="ctr">
              <a:defRPr sz="800" b="1">
                <a:solidFill>
                  <a:schemeClr val="tx1"/>
                </a:solidFill>
                <a:latin typeface="Arial" panose="020B0604020202020204" pitchFamily="34" charset="0"/>
                <a:cs typeface="Arial" panose="020B0604020202020204" pitchFamily="34" charset="0"/>
              </a:defRPr>
            </a:lvl1pPr>
          </a:lstStyle>
          <a:p>
            <a:fld id="{B6EB2BA4-3C27-4A19-9DD1-BCE56F6BAA6C}" type="slidenum">
              <a:rPr lang="en-US" smtClean="0"/>
              <a:t>‹#›</a:t>
            </a:fld>
            <a:endParaRPr lang="en-US" dirty="0"/>
          </a:p>
        </p:txBody>
      </p:sp>
      <p:pic>
        <p:nvPicPr>
          <p:cNvPr id="14" name="Picture 13">
            <a:extLst>
              <a:ext uri="{FF2B5EF4-FFF2-40B4-BE49-F238E27FC236}">
                <a16:creationId xmlns:a16="http://schemas.microsoft.com/office/drawing/2014/main" id="{ED0CB488-30EA-4015-9174-1E0A80F1A15A}"/>
              </a:ext>
            </a:extLst>
          </p:cNvPr>
          <p:cNvPicPr>
            <a:picLocks noChangeAspect="1"/>
          </p:cNvPicPr>
          <p:nvPr/>
        </p:nvPicPr>
        <p:blipFill>
          <a:blip r:embed="rId12" cstate="hqprint">
            <a:extLst>
              <a:ext uri="{28A0092B-C50C-407E-A947-70E740481C1C}">
                <a14:useLocalDpi xmlns:a14="http://schemas.microsoft.com/office/drawing/2010/main" val="0"/>
              </a:ext>
            </a:extLst>
          </a:blip>
          <a:stretch>
            <a:fillRect/>
          </a:stretch>
        </p:blipFill>
        <p:spPr>
          <a:xfrm>
            <a:off x="10695009" y="5850030"/>
            <a:ext cx="1418240" cy="1002859"/>
          </a:xfrm>
          <a:prstGeom prst="rect">
            <a:avLst/>
          </a:prstGeom>
        </p:spPr>
      </p:pic>
    </p:spTree>
    <p:extLst>
      <p:ext uri="{BB962C8B-B14F-4D97-AF65-F5344CB8AC3E}">
        <p14:creationId xmlns:p14="http://schemas.microsoft.com/office/powerpoint/2010/main" val="29732908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sldNum="0" hdr="0" ftr="0" dt="0"/>
  <p:txStyles>
    <p:titleStyle>
      <a:lvl1pPr algn="ctr" defTabSz="914400" rtl="0" eaLnBrk="1" latinLnBrk="0" hangingPunct="1">
        <a:lnSpc>
          <a:spcPct val="90000"/>
        </a:lnSpc>
        <a:spcBef>
          <a:spcPct val="0"/>
        </a:spcBef>
        <a:buNone/>
        <a:defRPr sz="2800" kern="1200">
          <a:solidFill>
            <a:schemeClr val="bg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chemeClr val="accent1"/>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9144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7536">
          <p15:clr>
            <a:srgbClr val="F26B43"/>
          </p15:clr>
        </p15:guide>
        <p15:guide id="3" pos="12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4CC82F69-6481-4FDB-B80F-F69D48C67F0C}"/>
              </a:ext>
            </a:extLst>
          </p:cNvPr>
          <p:cNvSpPr/>
          <p:nvPr/>
        </p:nvSpPr>
        <p:spPr>
          <a:xfrm>
            <a:off x="0" y="0"/>
            <a:ext cx="12192000" cy="526198"/>
          </a:xfrm>
          <a:prstGeom prst="roundRect">
            <a:avLst>
              <a:gd name="adj" fmla="val 0"/>
            </a:avLst>
          </a:prstGeom>
          <a:gradFill>
            <a:gsLst>
              <a:gs pos="0">
                <a:srgbClr val="052049"/>
              </a:gs>
              <a:gs pos="90000">
                <a:srgbClr val="1957A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itle Placeholder 1">
            <a:extLst>
              <a:ext uri="{FF2B5EF4-FFF2-40B4-BE49-F238E27FC236}">
                <a16:creationId xmlns:a16="http://schemas.microsoft.com/office/drawing/2014/main" id="{84944053-C2CE-4A8F-8254-E00EEBFA86F0}"/>
              </a:ext>
            </a:extLst>
          </p:cNvPr>
          <p:cNvSpPr>
            <a:spLocks noGrp="1"/>
          </p:cNvSpPr>
          <p:nvPr>
            <p:ph type="title"/>
          </p:nvPr>
        </p:nvSpPr>
        <p:spPr>
          <a:xfrm>
            <a:off x="599655" y="58925"/>
            <a:ext cx="10940304" cy="40834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BF476DF-F9BA-4DC2-9DF5-0B38E68B3170}"/>
              </a:ext>
            </a:extLst>
          </p:cNvPr>
          <p:cNvSpPr>
            <a:spLocks noGrp="1"/>
          </p:cNvSpPr>
          <p:nvPr>
            <p:ph type="body" idx="1"/>
          </p:nvPr>
        </p:nvSpPr>
        <p:spPr>
          <a:xfrm>
            <a:off x="219076" y="1123951"/>
            <a:ext cx="11744324" cy="48958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Rounded Corners 10">
            <a:extLst>
              <a:ext uri="{FF2B5EF4-FFF2-40B4-BE49-F238E27FC236}">
                <a16:creationId xmlns:a16="http://schemas.microsoft.com/office/drawing/2014/main" id="{D8011362-B18C-424D-A9DF-C8A495F0FC03}"/>
              </a:ext>
            </a:extLst>
          </p:cNvPr>
          <p:cNvSpPr/>
          <p:nvPr/>
        </p:nvSpPr>
        <p:spPr>
          <a:xfrm flipH="1">
            <a:off x="11037890" y="6196877"/>
            <a:ext cx="1149348" cy="656012"/>
          </a:xfrm>
          <a:prstGeom prst="roundRect">
            <a:avLst>
              <a:gd name="adj" fmla="val 0"/>
            </a:avLst>
          </a:prstGeom>
          <a:solidFill>
            <a:schemeClr val="bg1"/>
          </a:solidFill>
          <a:ln w="1905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ED0CB488-30EA-4015-9174-1E0A80F1A15A}"/>
              </a:ext>
            </a:extLst>
          </p:cNvPr>
          <p:cNvPicPr>
            <a:picLocks noChangeAspect="1"/>
          </p:cNvPicPr>
          <p:nvPr/>
        </p:nvPicPr>
        <p:blipFill>
          <a:blip r:embed="rId13" cstate="hqprint">
            <a:extLst>
              <a:ext uri="{28A0092B-C50C-407E-A947-70E740481C1C}">
                <a14:useLocalDpi xmlns:a14="http://schemas.microsoft.com/office/drawing/2010/main" val="0"/>
              </a:ext>
            </a:extLst>
          </a:blip>
          <a:stretch>
            <a:fillRect/>
          </a:stretch>
        </p:blipFill>
        <p:spPr>
          <a:xfrm>
            <a:off x="10695009" y="5850030"/>
            <a:ext cx="1418240" cy="1002859"/>
          </a:xfrm>
          <a:prstGeom prst="rect">
            <a:avLst/>
          </a:prstGeom>
        </p:spPr>
      </p:pic>
      <p:sp>
        <p:nvSpPr>
          <p:cNvPr id="8" name="Slide Number Placeholder 5">
            <a:extLst>
              <a:ext uri="{FF2B5EF4-FFF2-40B4-BE49-F238E27FC236}">
                <a16:creationId xmlns:a16="http://schemas.microsoft.com/office/drawing/2014/main" id="{F2DB29E5-8EA7-4EB6-8242-994315601885}"/>
              </a:ext>
            </a:extLst>
          </p:cNvPr>
          <p:cNvSpPr txBox="1">
            <a:spLocks/>
          </p:cNvSpPr>
          <p:nvPr/>
        </p:nvSpPr>
        <p:spPr>
          <a:xfrm>
            <a:off x="16060" y="6677928"/>
            <a:ext cx="228600" cy="177800"/>
          </a:xfrm>
          <a:prstGeom prst="rect">
            <a:avLst/>
          </a:prstGeom>
          <a:noFill/>
        </p:spPr>
        <p:txBody>
          <a:bodyPr wrap="none" lIns="0" tIns="0" rIns="0" bIns="0" anchor="ctr" anchorCtr="0"/>
          <a:lstStyle>
            <a:defPPr>
              <a:defRPr lang="en-US"/>
            </a:defPPr>
            <a:lvl1pPr marL="0" algn="ctr" defTabSz="914400" rtl="0" eaLnBrk="1" latinLnBrk="0" hangingPunct="1">
              <a:defRPr sz="8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A6739A3-A001-4132-AECF-E1735C6210C2}" type="slidenum">
              <a:rPr lang="en-US" b="1" smtClean="0">
                <a:solidFill>
                  <a:schemeClr val="tx1"/>
                </a:solidFill>
              </a:rPr>
              <a:pPr/>
              <a:t>‹#›</a:t>
            </a:fld>
            <a:endParaRPr lang="en-US" b="1" dirty="0">
              <a:solidFill>
                <a:schemeClr val="tx1"/>
              </a:solidFill>
            </a:endParaRPr>
          </a:p>
        </p:txBody>
      </p:sp>
    </p:spTree>
    <p:extLst>
      <p:ext uri="{BB962C8B-B14F-4D97-AF65-F5344CB8AC3E}">
        <p14:creationId xmlns:p14="http://schemas.microsoft.com/office/powerpoint/2010/main" val="309417244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ctr" defTabSz="914400" rtl="0" eaLnBrk="1" latinLnBrk="0" hangingPunct="1">
        <a:lnSpc>
          <a:spcPct val="90000"/>
        </a:lnSpc>
        <a:spcBef>
          <a:spcPct val="0"/>
        </a:spcBef>
        <a:buNone/>
        <a:defRPr sz="2800" kern="1200">
          <a:solidFill>
            <a:schemeClr val="bg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chemeClr val="accent1"/>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9144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7536">
          <p15:clr>
            <a:srgbClr val="F26B43"/>
          </p15:clr>
        </p15:guide>
        <p15:guide id="3" pos="12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1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1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5.xml.rels><?xml version="1.0" encoding="UTF-8" standalone="yes"?>
<Relationships xmlns="http://schemas.openxmlformats.org/package/2006/relationships"><Relationship Id="rId8" Type="http://schemas.openxmlformats.org/officeDocument/2006/relationships/diagramQuickStyle" Target="../diagrams/quickStyle9.xml"/><Relationship Id="rId13"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diagramLayout" Target="../diagrams/layout9.xml"/><Relationship Id="rId12"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diagramData" Target="../diagrams/data9.xml"/><Relationship Id="rId11" Type="http://schemas.openxmlformats.org/officeDocument/2006/relationships/image" Target="../media/image13.png"/><Relationship Id="rId5" Type="http://schemas.openxmlformats.org/officeDocument/2006/relationships/image" Target="../media/image12.png"/><Relationship Id="rId10" Type="http://schemas.microsoft.com/office/2007/relationships/diagramDrawing" Target="../diagrams/drawing9.xml"/><Relationship Id="rId4" Type="http://schemas.openxmlformats.org/officeDocument/2006/relationships/image" Target="../media/image11.png"/><Relationship Id="rId9" Type="http://schemas.openxmlformats.org/officeDocument/2006/relationships/diagramColors" Target="../diagrams/colors9.xml"/><Relationship Id="rId14"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12.xml"/><Relationship Id="rId5" Type="http://schemas.openxmlformats.org/officeDocument/2006/relationships/image" Target="../media/image19.png"/><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slide" Target="slide14.xml"/><Relationship Id="rId5" Type="http://schemas.openxmlformats.org/officeDocument/2006/relationships/slide" Target="slide3.xml"/><Relationship Id="rId4" Type="http://schemas.openxmlformats.org/officeDocument/2006/relationships/slide" Target="slide19.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4.xml"/><Relationship Id="rId13" Type="http://schemas.openxmlformats.org/officeDocument/2006/relationships/diagramLayout" Target="../diagrams/layout5.xml"/><Relationship Id="rId3" Type="http://schemas.openxmlformats.org/officeDocument/2006/relationships/diagramLayout" Target="../diagrams/layout3.xml"/><Relationship Id="rId7" Type="http://schemas.openxmlformats.org/officeDocument/2006/relationships/diagramData" Target="../diagrams/data4.xml"/><Relationship Id="rId12" Type="http://schemas.openxmlformats.org/officeDocument/2006/relationships/diagramData" Target="../diagrams/data5.xml"/><Relationship Id="rId2" Type="http://schemas.openxmlformats.org/officeDocument/2006/relationships/diagramData" Target="../diagrams/data3.xml"/><Relationship Id="rId16" Type="http://schemas.microsoft.com/office/2007/relationships/diagramDrawing" Target="../diagrams/drawing5.xml"/><Relationship Id="rId1" Type="http://schemas.openxmlformats.org/officeDocument/2006/relationships/slideLayout" Target="../slideLayouts/slideLayout12.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5" Type="http://schemas.openxmlformats.org/officeDocument/2006/relationships/diagramColors" Target="../diagrams/colors5.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 Id="rId14" Type="http://schemas.openxmlformats.org/officeDocument/2006/relationships/diagramQuickStyle" Target="../diagrams/quickStyle5.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8.png"/><Relationship Id="rId1" Type="http://schemas.openxmlformats.org/officeDocument/2006/relationships/slideLayout" Target="../slideLayouts/slideLayout1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C7146F-1B6F-438C-9315-B34D3EA8883F}"/>
              </a:ext>
            </a:extLst>
          </p:cNvPr>
          <p:cNvSpPr>
            <a:spLocks noGrp="1"/>
          </p:cNvSpPr>
          <p:nvPr>
            <p:ph type="title"/>
          </p:nvPr>
        </p:nvSpPr>
        <p:spPr>
          <a:xfrm>
            <a:off x="632225" y="1146652"/>
            <a:ext cx="10616346" cy="618564"/>
          </a:xfrm>
        </p:spPr>
        <p:txBody>
          <a:bodyPr/>
          <a:lstStyle/>
          <a:p>
            <a:r>
              <a:rPr lang="en-IN" dirty="0">
                <a:latin typeface="Segoe UI" panose="020B0502040204020203" pitchFamily="34" charset="0"/>
                <a:cs typeface="Segoe UI" panose="020B0502040204020203" pitchFamily="34" charset="0"/>
              </a:rPr>
              <a:t>LatentView Approach – </a:t>
            </a:r>
            <a:br>
              <a:rPr lang="en-IN" dirty="0">
                <a:latin typeface="Segoe UI" panose="020B0502040204020203" pitchFamily="34" charset="0"/>
                <a:cs typeface="Segoe UI" panose="020B0502040204020203" pitchFamily="34" charset="0"/>
              </a:rPr>
            </a:br>
            <a:r>
              <a:rPr lang="en-IN" dirty="0">
                <a:latin typeface="Segoe UI" panose="020B0502040204020203" pitchFamily="34" charset="0"/>
                <a:cs typeface="Segoe UI" panose="020B0502040204020203" pitchFamily="34" charset="0"/>
              </a:rPr>
              <a:t>DevOps Practices in Data Science</a:t>
            </a:r>
          </a:p>
        </p:txBody>
      </p:sp>
      <p:sp>
        <p:nvSpPr>
          <p:cNvPr id="7" name="Content Placeholder 6">
            <a:extLst>
              <a:ext uri="{FF2B5EF4-FFF2-40B4-BE49-F238E27FC236}">
                <a16:creationId xmlns:a16="http://schemas.microsoft.com/office/drawing/2014/main" id="{6C806B0E-703C-42D7-84DF-BFAF16D983FA}"/>
              </a:ext>
            </a:extLst>
          </p:cNvPr>
          <p:cNvSpPr>
            <a:spLocks noGrp="1"/>
          </p:cNvSpPr>
          <p:nvPr>
            <p:ph sz="quarter" idx="13"/>
          </p:nvPr>
        </p:nvSpPr>
        <p:spPr/>
        <p:txBody>
          <a:bodyPr/>
          <a:lstStyle/>
          <a:p>
            <a:r>
              <a:rPr lang="en-IN" dirty="0">
                <a:latin typeface="Segoe UI" panose="020B0502040204020203" pitchFamily="34" charset="0"/>
                <a:cs typeface="Segoe UI" panose="020B0502040204020203" pitchFamily="34" charset="0"/>
              </a:rPr>
              <a:t>Apr 2019</a:t>
            </a:r>
            <a:endParaRPr lang="en-US" dirty="0"/>
          </a:p>
        </p:txBody>
      </p:sp>
      <p:pic>
        <p:nvPicPr>
          <p:cNvPr id="1026" name="Picture 2" descr="Image result for bmw logo">
            <a:extLst>
              <a:ext uri="{FF2B5EF4-FFF2-40B4-BE49-F238E27FC236}">
                <a16:creationId xmlns:a16="http://schemas.microsoft.com/office/drawing/2014/main" id="{0879CEFF-90A2-4D72-8630-1A6EDEBA4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225" y="4792942"/>
            <a:ext cx="1836812" cy="1836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08996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C4AD7-1E6C-4825-9029-229CA1891962}"/>
              </a:ext>
            </a:extLst>
          </p:cNvPr>
          <p:cNvSpPr>
            <a:spLocks noGrp="1"/>
          </p:cNvSpPr>
          <p:nvPr>
            <p:ph type="title"/>
          </p:nvPr>
        </p:nvSpPr>
        <p:spPr/>
        <p:txBody>
          <a:bodyPr/>
          <a:lstStyle/>
          <a:p>
            <a:r>
              <a:rPr lang="en-IN" dirty="0"/>
              <a:t>DevOps – Continuous Delivery Model</a:t>
            </a:r>
          </a:p>
        </p:txBody>
      </p:sp>
      <p:graphicFrame>
        <p:nvGraphicFramePr>
          <p:cNvPr id="4" name="Diagram 3">
            <a:extLst>
              <a:ext uri="{FF2B5EF4-FFF2-40B4-BE49-F238E27FC236}">
                <a16:creationId xmlns:a16="http://schemas.microsoft.com/office/drawing/2014/main" id="{2EB95EC7-B1C6-4464-BA60-97F512FC2144}"/>
              </a:ext>
            </a:extLst>
          </p:cNvPr>
          <p:cNvGraphicFramePr/>
          <p:nvPr>
            <p:extLst>
              <p:ext uri="{D42A27DB-BD31-4B8C-83A1-F6EECF244321}">
                <p14:modId xmlns:p14="http://schemas.microsoft.com/office/powerpoint/2010/main" val="1044268037"/>
              </p:ext>
            </p:extLst>
          </p:nvPr>
        </p:nvGraphicFramePr>
        <p:xfrm>
          <a:off x="515247" y="685985"/>
          <a:ext cx="10519389" cy="13538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Arrow: Left-Right 4">
            <a:extLst>
              <a:ext uri="{FF2B5EF4-FFF2-40B4-BE49-F238E27FC236}">
                <a16:creationId xmlns:a16="http://schemas.microsoft.com/office/drawing/2014/main" id="{149084BC-C55C-467B-A647-55D7351E9D52}"/>
              </a:ext>
            </a:extLst>
          </p:cNvPr>
          <p:cNvSpPr/>
          <p:nvPr/>
        </p:nvSpPr>
        <p:spPr>
          <a:xfrm>
            <a:off x="515247" y="2067945"/>
            <a:ext cx="10373145" cy="436099"/>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i="1" dirty="0">
                <a:solidFill>
                  <a:schemeClr val="tx1">
                    <a:lumMod val="65000"/>
                    <a:lumOff val="35000"/>
                  </a:schemeClr>
                </a:solidFill>
              </a:rPr>
              <a:t>DevOps</a:t>
            </a:r>
          </a:p>
        </p:txBody>
      </p:sp>
      <p:sp>
        <p:nvSpPr>
          <p:cNvPr id="6" name="Arrow: Left-Right 5">
            <a:extLst>
              <a:ext uri="{FF2B5EF4-FFF2-40B4-BE49-F238E27FC236}">
                <a16:creationId xmlns:a16="http://schemas.microsoft.com/office/drawing/2014/main" id="{A6A51401-5E96-46DC-843D-B6099ED6AC0D}"/>
              </a:ext>
            </a:extLst>
          </p:cNvPr>
          <p:cNvSpPr/>
          <p:nvPr/>
        </p:nvSpPr>
        <p:spPr>
          <a:xfrm>
            <a:off x="515247" y="3460645"/>
            <a:ext cx="6361503" cy="436099"/>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i="1" dirty="0">
                <a:solidFill>
                  <a:schemeClr val="tx1">
                    <a:lumMod val="65000"/>
                    <a:lumOff val="35000"/>
                  </a:schemeClr>
                </a:solidFill>
              </a:rPr>
              <a:t>Continuous Delivery &amp; Release</a:t>
            </a:r>
          </a:p>
        </p:txBody>
      </p:sp>
      <p:sp>
        <p:nvSpPr>
          <p:cNvPr id="7" name="Arrow: Left-Right 6">
            <a:extLst>
              <a:ext uri="{FF2B5EF4-FFF2-40B4-BE49-F238E27FC236}">
                <a16:creationId xmlns:a16="http://schemas.microsoft.com/office/drawing/2014/main" id="{6B892094-674D-406D-9559-E6714E894D5A}"/>
              </a:ext>
            </a:extLst>
          </p:cNvPr>
          <p:cNvSpPr/>
          <p:nvPr/>
        </p:nvSpPr>
        <p:spPr>
          <a:xfrm>
            <a:off x="515247" y="2764295"/>
            <a:ext cx="7683870" cy="436099"/>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i="1" dirty="0">
                <a:solidFill>
                  <a:schemeClr val="tx1">
                    <a:lumMod val="65000"/>
                    <a:lumOff val="35000"/>
                  </a:schemeClr>
                </a:solidFill>
              </a:rPr>
              <a:t>Continuous Deployment</a:t>
            </a:r>
          </a:p>
        </p:txBody>
      </p:sp>
      <p:sp>
        <p:nvSpPr>
          <p:cNvPr id="8" name="Arrow: Left-Right 7">
            <a:extLst>
              <a:ext uri="{FF2B5EF4-FFF2-40B4-BE49-F238E27FC236}">
                <a16:creationId xmlns:a16="http://schemas.microsoft.com/office/drawing/2014/main" id="{C871E966-682A-4559-B787-D1A4F842AC22}"/>
              </a:ext>
            </a:extLst>
          </p:cNvPr>
          <p:cNvSpPr/>
          <p:nvPr/>
        </p:nvSpPr>
        <p:spPr>
          <a:xfrm>
            <a:off x="515248" y="4221946"/>
            <a:ext cx="5093066" cy="436099"/>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i="1" dirty="0">
                <a:solidFill>
                  <a:schemeClr val="tx1">
                    <a:lumMod val="65000"/>
                    <a:lumOff val="35000"/>
                  </a:schemeClr>
                </a:solidFill>
              </a:rPr>
              <a:t>Continuous Testing &amp; Integration</a:t>
            </a:r>
          </a:p>
        </p:txBody>
      </p:sp>
      <p:sp>
        <p:nvSpPr>
          <p:cNvPr id="9" name="Arrow: Left-Right 8">
            <a:extLst>
              <a:ext uri="{FF2B5EF4-FFF2-40B4-BE49-F238E27FC236}">
                <a16:creationId xmlns:a16="http://schemas.microsoft.com/office/drawing/2014/main" id="{37212817-C382-4C27-98DC-FB9DCB424899}"/>
              </a:ext>
            </a:extLst>
          </p:cNvPr>
          <p:cNvSpPr/>
          <p:nvPr/>
        </p:nvSpPr>
        <p:spPr>
          <a:xfrm>
            <a:off x="533721" y="4996613"/>
            <a:ext cx="3795335" cy="436099"/>
          </a:xfrm>
          <a:prstGeom prst="leftRightArrow">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i="1" dirty="0">
                <a:solidFill>
                  <a:schemeClr val="tx1">
                    <a:lumMod val="65000"/>
                    <a:lumOff val="35000"/>
                  </a:schemeClr>
                </a:solidFill>
              </a:rPr>
              <a:t>Continuous Development</a:t>
            </a:r>
          </a:p>
        </p:txBody>
      </p:sp>
      <p:sp>
        <p:nvSpPr>
          <p:cNvPr id="10" name="Content Placeholder 3">
            <a:extLst>
              <a:ext uri="{FF2B5EF4-FFF2-40B4-BE49-F238E27FC236}">
                <a16:creationId xmlns:a16="http://schemas.microsoft.com/office/drawing/2014/main" id="{CB71D5BD-2198-4DC2-A7B9-0D3BBEF19404}"/>
              </a:ext>
            </a:extLst>
          </p:cNvPr>
          <p:cNvSpPr txBox="1">
            <a:spLocks/>
          </p:cNvSpPr>
          <p:nvPr/>
        </p:nvSpPr>
        <p:spPr>
          <a:xfrm>
            <a:off x="4130496" y="5074764"/>
            <a:ext cx="4568749" cy="40834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1"/>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9144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indent="0">
              <a:buNone/>
            </a:pPr>
            <a:r>
              <a:rPr lang="en-US" sz="1400" b="1" dirty="0">
                <a:solidFill>
                  <a:schemeClr val="bg2">
                    <a:lumMod val="25000"/>
                  </a:schemeClr>
                </a:solidFill>
              </a:rPr>
              <a:t>Development using Agile Methodology</a:t>
            </a:r>
          </a:p>
        </p:txBody>
      </p:sp>
      <p:sp>
        <p:nvSpPr>
          <p:cNvPr id="12" name="Content Placeholder 3">
            <a:extLst>
              <a:ext uri="{FF2B5EF4-FFF2-40B4-BE49-F238E27FC236}">
                <a16:creationId xmlns:a16="http://schemas.microsoft.com/office/drawing/2014/main" id="{DE954389-6F00-4D4C-8FDB-223E9FF9787D}"/>
              </a:ext>
            </a:extLst>
          </p:cNvPr>
          <p:cNvSpPr txBox="1">
            <a:spLocks/>
          </p:cNvSpPr>
          <p:nvPr/>
        </p:nvSpPr>
        <p:spPr>
          <a:xfrm>
            <a:off x="5444193" y="4281037"/>
            <a:ext cx="2841675" cy="40834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1"/>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9144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indent="0">
              <a:buNone/>
            </a:pPr>
            <a:r>
              <a:rPr lang="en-US" sz="1400" b="1" dirty="0">
                <a:solidFill>
                  <a:schemeClr val="bg2">
                    <a:lumMod val="25000"/>
                  </a:schemeClr>
                </a:solidFill>
              </a:rPr>
              <a:t>Dev + Testing</a:t>
            </a:r>
          </a:p>
        </p:txBody>
      </p:sp>
      <p:sp>
        <p:nvSpPr>
          <p:cNvPr id="13" name="Content Placeholder 3">
            <a:extLst>
              <a:ext uri="{FF2B5EF4-FFF2-40B4-BE49-F238E27FC236}">
                <a16:creationId xmlns:a16="http://schemas.microsoft.com/office/drawing/2014/main" id="{B1CD92BB-6937-4E85-9690-3A9020720A68}"/>
              </a:ext>
            </a:extLst>
          </p:cNvPr>
          <p:cNvSpPr txBox="1">
            <a:spLocks/>
          </p:cNvSpPr>
          <p:nvPr/>
        </p:nvSpPr>
        <p:spPr>
          <a:xfrm>
            <a:off x="6710287" y="3523883"/>
            <a:ext cx="4568749" cy="40834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1"/>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9144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indent="0">
              <a:buNone/>
            </a:pPr>
            <a:r>
              <a:rPr lang="en-US" sz="1400" b="1" dirty="0">
                <a:solidFill>
                  <a:schemeClr val="bg2">
                    <a:lumMod val="25000"/>
                  </a:schemeClr>
                </a:solidFill>
              </a:rPr>
              <a:t>Dev + Testing + Packaging</a:t>
            </a:r>
          </a:p>
        </p:txBody>
      </p:sp>
      <p:sp>
        <p:nvSpPr>
          <p:cNvPr id="14" name="Content Placeholder 3">
            <a:extLst>
              <a:ext uri="{FF2B5EF4-FFF2-40B4-BE49-F238E27FC236}">
                <a16:creationId xmlns:a16="http://schemas.microsoft.com/office/drawing/2014/main" id="{F375EA33-3648-421F-8E18-43DB3A25C34C}"/>
              </a:ext>
            </a:extLst>
          </p:cNvPr>
          <p:cNvSpPr txBox="1">
            <a:spLocks/>
          </p:cNvSpPr>
          <p:nvPr/>
        </p:nvSpPr>
        <p:spPr>
          <a:xfrm>
            <a:off x="8044372" y="2817361"/>
            <a:ext cx="4222657" cy="40834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1"/>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9144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indent="0">
              <a:buNone/>
            </a:pPr>
            <a:r>
              <a:rPr lang="en-US" sz="1400" b="1" dirty="0">
                <a:solidFill>
                  <a:schemeClr val="bg2">
                    <a:lumMod val="25000"/>
                  </a:schemeClr>
                </a:solidFill>
              </a:rPr>
              <a:t>Dev + Testing + Packaging + Deploying</a:t>
            </a:r>
          </a:p>
        </p:txBody>
      </p:sp>
      <p:cxnSp>
        <p:nvCxnSpPr>
          <p:cNvPr id="16" name="Straight Connector 15">
            <a:extLst>
              <a:ext uri="{FF2B5EF4-FFF2-40B4-BE49-F238E27FC236}">
                <a16:creationId xmlns:a16="http://schemas.microsoft.com/office/drawing/2014/main" id="{5A077D8F-7934-40B5-8B99-45C18A0ABF27}"/>
              </a:ext>
            </a:extLst>
          </p:cNvPr>
          <p:cNvCxnSpPr>
            <a:cxnSpLocks/>
          </p:cNvCxnSpPr>
          <p:nvPr/>
        </p:nvCxnSpPr>
        <p:spPr>
          <a:xfrm>
            <a:off x="8201459" y="1037681"/>
            <a:ext cx="0" cy="475820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FD15CDB-6AB0-4AF5-9A77-9744F9D8EEEB}"/>
              </a:ext>
            </a:extLst>
          </p:cNvPr>
          <p:cNvCxnSpPr>
            <a:cxnSpLocks/>
          </p:cNvCxnSpPr>
          <p:nvPr/>
        </p:nvCxnSpPr>
        <p:spPr>
          <a:xfrm>
            <a:off x="6876750" y="1081541"/>
            <a:ext cx="0" cy="475820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15C709D-6621-4526-9866-A899C3251689}"/>
              </a:ext>
            </a:extLst>
          </p:cNvPr>
          <p:cNvCxnSpPr>
            <a:cxnSpLocks/>
          </p:cNvCxnSpPr>
          <p:nvPr/>
        </p:nvCxnSpPr>
        <p:spPr>
          <a:xfrm>
            <a:off x="5608314" y="1102575"/>
            <a:ext cx="0" cy="475820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73CFA8-0550-4B09-9EB3-DD0E33E045D4}"/>
              </a:ext>
            </a:extLst>
          </p:cNvPr>
          <p:cNvCxnSpPr>
            <a:cxnSpLocks/>
          </p:cNvCxnSpPr>
          <p:nvPr/>
        </p:nvCxnSpPr>
        <p:spPr>
          <a:xfrm>
            <a:off x="4329057" y="1102575"/>
            <a:ext cx="0" cy="475820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43216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B153F-70B9-4420-8F1F-203F4FFD12EA}"/>
              </a:ext>
            </a:extLst>
          </p:cNvPr>
          <p:cNvSpPr>
            <a:spLocks noGrp="1"/>
          </p:cNvSpPr>
          <p:nvPr>
            <p:ph type="title"/>
          </p:nvPr>
        </p:nvSpPr>
        <p:spPr/>
        <p:txBody>
          <a:bodyPr/>
          <a:lstStyle/>
          <a:p>
            <a:r>
              <a:rPr lang="en-IN" dirty="0"/>
              <a:t>DevOps Toolchains</a:t>
            </a:r>
          </a:p>
        </p:txBody>
      </p:sp>
      <p:pic>
        <p:nvPicPr>
          <p:cNvPr id="1026" name="Picture 2" descr="Image result for devops tools">
            <a:extLst>
              <a:ext uri="{FF2B5EF4-FFF2-40B4-BE49-F238E27FC236}">
                <a16:creationId xmlns:a16="http://schemas.microsoft.com/office/drawing/2014/main" id="{3C6CE740-AC35-46E2-93DC-BF08170C3E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9346" y="765885"/>
            <a:ext cx="10248900" cy="5438775"/>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9F05ECB4-EB48-4141-82D8-D0056BAEB253}"/>
              </a:ext>
            </a:extLst>
          </p:cNvPr>
          <p:cNvSpPr txBox="1">
            <a:spLocks/>
          </p:cNvSpPr>
          <p:nvPr/>
        </p:nvSpPr>
        <p:spPr>
          <a:xfrm>
            <a:off x="6933054" y="6293060"/>
            <a:ext cx="2914331" cy="40834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100000"/>
              </a:lnSpc>
              <a:spcBef>
                <a:spcPts val="1000"/>
              </a:spcBef>
              <a:buClr>
                <a:schemeClr val="accent1"/>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9144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indent="0">
              <a:buNone/>
            </a:pPr>
            <a:r>
              <a:rPr lang="en-US" sz="1400" b="1" i="1" dirty="0">
                <a:solidFill>
                  <a:schemeClr val="bg2">
                    <a:lumMod val="25000"/>
                  </a:schemeClr>
                </a:solidFill>
              </a:rPr>
              <a:t>*more on the tools in next slide</a:t>
            </a:r>
          </a:p>
        </p:txBody>
      </p:sp>
    </p:spTree>
    <p:extLst>
      <p:ext uri="{BB962C8B-B14F-4D97-AF65-F5344CB8AC3E}">
        <p14:creationId xmlns:p14="http://schemas.microsoft.com/office/powerpoint/2010/main" val="11657841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B20C0-3AA6-49B9-B7C7-AD77C24DC39B}"/>
              </a:ext>
            </a:extLst>
          </p:cNvPr>
          <p:cNvSpPr>
            <a:spLocks noGrp="1"/>
          </p:cNvSpPr>
          <p:nvPr>
            <p:ph type="title"/>
          </p:nvPr>
        </p:nvSpPr>
        <p:spPr/>
        <p:txBody>
          <a:bodyPr/>
          <a:lstStyle/>
          <a:p>
            <a:r>
              <a:rPr lang="en-IN" dirty="0"/>
              <a:t>DevOps Toolchains (Contd.)</a:t>
            </a:r>
          </a:p>
        </p:txBody>
      </p:sp>
      <p:graphicFrame>
        <p:nvGraphicFramePr>
          <p:cNvPr id="5" name="Table 4">
            <a:extLst>
              <a:ext uri="{FF2B5EF4-FFF2-40B4-BE49-F238E27FC236}">
                <a16:creationId xmlns:a16="http://schemas.microsoft.com/office/drawing/2014/main" id="{43129849-4956-49CA-85AA-748A76AEEADB}"/>
              </a:ext>
            </a:extLst>
          </p:cNvPr>
          <p:cNvGraphicFramePr>
            <a:graphicFrameLocks noGrp="1"/>
          </p:cNvGraphicFramePr>
          <p:nvPr>
            <p:extLst>
              <p:ext uri="{D42A27DB-BD31-4B8C-83A1-F6EECF244321}">
                <p14:modId xmlns:p14="http://schemas.microsoft.com/office/powerpoint/2010/main" val="2946909337"/>
              </p:ext>
            </p:extLst>
          </p:nvPr>
        </p:nvGraphicFramePr>
        <p:xfrm>
          <a:off x="154341" y="637664"/>
          <a:ext cx="11830932" cy="5252544"/>
        </p:xfrm>
        <a:graphic>
          <a:graphicData uri="http://schemas.openxmlformats.org/drawingml/2006/table">
            <a:tbl>
              <a:tblPr firstRow="1" bandRow="1">
                <a:tableStyleId>{7DF18680-E054-41AD-8BC1-D1AEF772440D}</a:tableStyleId>
              </a:tblPr>
              <a:tblGrid>
                <a:gridCol w="708912">
                  <a:extLst>
                    <a:ext uri="{9D8B030D-6E8A-4147-A177-3AD203B41FA5}">
                      <a16:colId xmlns:a16="http://schemas.microsoft.com/office/drawing/2014/main" val="238735775"/>
                    </a:ext>
                  </a:extLst>
                </a:gridCol>
                <a:gridCol w="1039736">
                  <a:extLst>
                    <a:ext uri="{9D8B030D-6E8A-4147-A177-3AD203B41FA5}">
                      <a16:colId xmlns:a16="http://schemas.microsoft.com/office/drawing/2014/main" val="210774058"/>
                    </a:ext>
                  </a:extLst>
                </a:gridCol>
                <a:gridCol w="10082284">
                  <a:extLst>
                    <a:ext uri="{9D8B030D-6E8A-4147-A177-3AD203B41FA5}">
                      <a16:colId xmlns:a16="http://schemas.microsoft.com/office/drawing/2014/main" val="1607253030"/>
                    </a:ext>
                  </a:extLst>
                </a:gridCol>
              </a:tblGrid>
              <a:tr h="459614">
                <a:tc>
                  <a:txBody>
                    <a:bodyPr/>
                    <a:lstStyle/>
                    <a:p>
                      <a:pPr algn="ctr"/>
                      <a:r>
                        <a:rPr lang="en-IN" sz="1400" dirty="0">
                          <a:latin typeface="Arial" panose="020B0604020202020204" pitchFamily="34" charset="0"/>
                          <a:cs typeface="Arial" panose="020B0604020202020204" pitchFamily="34" charset="0"/>
                        </a:rPr>
                        <a:t>S.No</a:t>
                      </a:r>
                    </a:p>
                  </a:txBody>
                  <a:tcPr anchor="ctr"/>
                </a:tc>
                <a:tc>
                  <a:txBody>
                    <a:bodyPr/>
                    <a:lstStyle/>
                    <a:p>
                      <a:pPr algn="ctr"/>
                      <a:r>
                        <a:rPr lang="en-IN" sz="1400" dirty="0">
                          <a:latin typeface="Arial" panose="020B0604020202020204" pitchFamily="34" charset="0"/>
                          <a:cs typeface="Arial" panose="020B0604020202020204" pitchFamily="34" charset="0"/>
                        </a:rPr>
                        <a:t>Stages</a:t>
                      </a:r>
                    </a:p>
                  </a:txBody>
                  <a:tcPr anchor="ctr"/>
                </a:tc>
                <a:tc>
                  <a:txBody>
                    <a:bodyPr/>
                    <a:lstStyle/>
                    <a:p>
                      <a:pPr algn="ctr"/>
                      <a:r>
                        <a:rPr lang="en-IN" sz="1400" dirty="0">
                          <a:latin typeface="Arial" panose="020B0604020202020204" pitchFamily="34" charset="0"/>
                          <a:cs typeface="Arial" panose="020B0604020202020204" pitchFamily="34" charset="0"/>
                        </a:rPr>
                        <a:t>Tools</a:t>
                      </a:r>
                      <a:endParaRPr lang="en-IN" sz="12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481298708"/>
                  </a:ext>
                </a:extLst>
              </a:tr>
              <a:tr h="659105">
                <a:tc>
                  <a:txBody>
                    <a:bodyPr/>
                    <a:lstStyle/>
                    <a:p>
                      <a:pPr algn="ctr"/>
                      <a:r>
                        <a:rPr lang="en-IN" sz="1400" dirty="0">
                          <a:latin typeface="Arial" panose="020B0604020202020204" pitchFamily="34" charset="0"/>
                          <a:cs typeface="Arial" panose="020B0604020202020204" pitchFamily="34" charset="0"/>
                        </a:rPr>
                        <a:t>1</a:t>
                      </a:r>
                    </a:p>
                  </a:txBody>
                  <a:tcPr anchor="ctr"/>
                </a:tc>
                <a:tc>
                  <a:txBody>
                    <a:bodyPr/>
                    <a:lstStyle/>
                    <a:p>
                      <a:pPr algn="ctr"/>
                      <a:r>
                        <a:rPr lang="en-IN" sz="1400" dirty="0">
                          <a:latin typeface="Arial" panose="020B0604020202020204" pitchFamily="34" charset="0"/>
                          <a:cs typeface="Arial" panose="020B0604020202020204" pitchFamily="34" charset="0"/>
                        </a:rPr>
                        <a:t>Plan</a:t>
                      </a:r>
                    </a:p>
                  </a:txBody>
                  <a:tcPr anchor="ctr"/>
                </a:tc>
                <a:tc>
                  <a:txBody>
                    <a:bodyPr/>
                    <a:lstStyle/>
                    <a:p>
                      <a:r>
                        <a:rPr lang="en-IN" sz="1400" dirty="0">
                          <a:latin typeface="Arial" panose="020B0604020202020204" pitchFamily="34" charset="0"/>
                          <a:cs typeface="Arial" panose="020B0604020202020204" pitchFamily="34" charset="0"/>
                        </a:rPr>
                        <a:t>Project management templates/tools such as </a:t>
                      </a:r>
                      <a:r>
                        <a:rPr lang="en-IN" sz="1400" b="1" dirty="0">
                          <a:latin typeface="Arial" panose="020B0604020202020204" pitchFamily="34" charset="0"/>
                          <a:cs typeface="Arial" panose="020B0604020202020204" pitchFamily="34" charset="0"/>
                        </a:rPr>
                        <a:t>JIRA – Agile Scrum</a:t>
                      </a:r>
                    </a:p>
                  </a:txBody>
                  <a:tcPr anchor="ctr"/>
                </a:tc>
                <a:extLst>
                  <a:ext uri="{0D108BD9-81ED-4DB2-BD59-A6C34878D82A}">
                    <a16:rowId xmlns:a16="http://schemas.microsoft.com/office/drawing/2014/main" val="2946451541"/>
                  </a:ext>
                </a:extLst>
              </a:tr>
              <a:tr h="659105">
                <a:tc>
                  <a:txBody>
                    <a:bodyPr/>
                    <a:lstStyle/>
                    <a:p>
                      <a:pPr algn="ctr"/>
                      <a:r>
                        <a:rPr lang="en-IN" sz="1400" dirty="0">
                          <a:latin typeface="Arial" panose="020B0604020202020204" pitchFamily="34" charset="0"/>
                          <a:cs typeface="Arial" panose="020B0604020202020204" pitchFamily="34" charset="0"/>
                        </a:rPr>
                        <a:t>2</a:t>
                      </a:r>
                    </a:p>
                  </a:txBody>
                  <a:tcPr anchor="ctr"/>
                </a:tc>
                <a:tc>
                  <a:txBody>
                    <a:bodyPr/>
                    <a:lstStyle/>
                    <a:p>
                      <a:pPr algn="ctr"/>
                      <a:r>
                        <a:rPr lang="en-IN" sz="1400" dirty="0">
                          <a:latin typeface="Arial" panose="020B0604020202020204" pitchFamily="34" charset="0"/>
                          <a:cs typeface="Arial" panose="020B0604020202020204" pitchFamily="34" charset="0"/>
                        </a:rPr>
                        <a:t>Code</a:t>
                      </a:r>
                    </a:p>
                  </a:txBody>
                  <a:tcPr anchor="ctr"/>
                </a:tc>
                <a:tc>
                  <a:txBody>
                    <a:bodyPr/>
                    <a:lstStyle/>
                    <a:p>
                      <a:r>
                        <a:rPr lang="en-IN" sz="1400" b="1" dirty="0">
                          <a:latin typeface="Arial" panose="020B0604020202020204" pitchFamily="34" charset="0"/>
                          <a:cs typeface="Arial" panose="020B0604020202020204" pitchFamily="34" charset="0"/>
                        </a:rPr>
                        <a:t>Git</a:t>
                      </a:r>
                      <a:r>
                        <a:rPr lang="en-IN"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To manage a project, or a set of files, as they change over time. Git stores this information in a data structure called a repository</a:t>
                      </a:r>
                      <a:endParaRPr lang="en-IN" sz="1400" dirty="0">
                        <a:latin typeface="Arial" panose="020B0604020202020204" pitchFamily="34" charset="0"/>
                        <a:cs typeface="Arial" panose="020B0604020202020204" pitchFamily="34" charset="0"/>
                      </a:endParaRPr>
                    </a:p>
                    <a:p>
                      <a:r>
                        <a:rPr lang="en-IN" sz="1400" b="1" dirty="0">
                          <a:latin typeface="Arial" panose="020B0604020202020204" pitchFamily="34" charset="0"/>
                          <a:cs typeface="Arial" panose="020B0604020202020204" pitchFamily="34" charset="0"/>
                        </a:rPr>
                        <a:t>JIRA Confluence</a:t>
                      </a:r>
                      <a:r>
                        <a:rPr lang="en-IN" sz="1400" dirty="0">
                          <a:latin typeface="Arial" panose="020B0604020202020204" pitchFamily="34" charset="0"/>
                          <a:cs typeface="Arial" panose="020B0604020202020204" pitchFamily="34" charset="0"/>
                        </a:rPr>
                        <a:t>: To c</a:t>
                      </a:r>
                      <a:r>
                        <a:rPr lang="en-US" sz="1400" dirty="0">
                          <a:latin typeface="Arial" panose="020B0604020202020204" pitchFamily="34" charset="0"/>
                          <a:cs typeface="Arial" panose="020B0604020202020204" pitchFamily="34" charset="0"/>
                        </a:rPr>
                        <a:t>reate, share, and collaborate on projects all in one place to keep your projects moving forward, faster.</a:t>
                      </a:r>
                      <a:endParaRPr lang="en-IN" sz="1400" dirty="0">
                        <a:latin typeface="Arial" panose="020B0604020202020204" pitchFamily="34" charset="0"/>
                        <a:cs typeface="Arial" panose="020B0604020202020204" pitchFamily="34" charset="0"/>
                      </a:endParaRPr>
                    </a:p>
                    <a:p>
                      <a:r>
                        <a:rPr lang="en-IN" sz="1400" b="1" dirty="0">
                          <a:latin typeface="Arial" panose="020B0604020202020204" pitchFamily="34" charset="0"/>
                          <a:cs typeface="Arial" panose="020B0604020202020204" pitchFamily="34" charset="0"/>
                        </a:rPr>
                        <a:t>Subversion</a:t>
                      </a:r>
                      <a:r>
                        <a:rPr lang="en-IN" sz="1400" dirty="0">
                          <a:latin typeface="Arial" panose="020B0604020202020204" pitchFamily="34" charset="0"/>
                          <a:cs typeface="Arial" panose="020B0604020202020204" pitchFamily="34" charset="0"/>
                        </a:rPr>
                        <a:t>: A</a:t>
                      </a:r>
                      <a:r>
                        <a:rPr lang="en-US" sz="1400" dirty="0">
                          <a:latin typeface="Arial" panose="020B0604020202020204" pitchFamily="34" charset="0"/>
                          <a:cs typeface="Arial" panose="020B0604020202020204" pitchFamily="34" charset="0"/>
                        </a:rPr>
                        <a:t> free/open source version control system (VCS). It manages files and directories, and the changes made to them, over time. This allows you to recover older versions of your data, or examine the history of how your data changed.</a:t>
                      </a:r>
                      <a:endParaRPr lang="en-IN"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830009569"/>
                  </a:ext>
                </a:extLst>
              </a:tr>
              <a:tr h="659105">
                <a:tc>
                  <a:txBody>
                    <a:bodyPr/>
                    <a:lstStyle/>
                    <a:p>
                      <a:pPr algn="ctr"/>
                      <a:r>
                        <a:rPr lang="en-IN" sz="1400" dirty="0">
                          <a:latin typeface="Arial" panose="020B0604020202020204" pitchFamily="34" charset="0"/>
                          <a:cs typeface="Arial" panose="020B0604020202020204" pitchFamily="34" charset="0"/>
                        </a:rPr>
                        <a:t>3</a:t>
                      </a:r>
                    </a:p>
                  </a:txBody>
                  <a:tcPr anchor="ctr"/>
                </a:tc>
                <a:tc>
                  <a:txBody>
                    <a:bodyPr/>
                    <a:lstStyle/>
                    <a:p>
                      <a:pPr algn="ctr"/>
                      <a:r>
                        <a:rPr lang="en-IN" sz="1400" dirty="0">
                          <a:latin typeface="Arial" panose="020B0604020202020204" pitchFamily="34" charset="0"/>
                          <a:cs typeface="Arial" panose="020B0604020202020204" pitchFamily="34" charset="0"/>
                        </a:rPr>
                        <a:t>Build</a:t>
                      </a:r>
                    </a:p>
                  </a:txBody>
                  <a:tcPr anchor="ctr"/>
                </a:tc>
                <a:tc>
                  <a:txBody>
                    <a:bodyPr/>
                    <a:lstStyle/>
                    <a:p>
                      <a:r>
                        <a:rPr lang="en-IN" sz="1400" b="1" dirty="0">
                          <a:latin typeface="Arial" panose="020B0604020202020204" pitchFamily="34" charset="0"/>
                          <a:cs typeface="Arial" panose="020B0604020202020204" pitchFamily="34" charset="0"/>
                        </a:rPr>
                        <a:t>Apache Ants</a:t>
                      </a:r>
                      <a:r>
                        <a:rPr lang="en-IN" sz="1400" dirty="0">
                          <a:latin typeface="Arial" panose="020B0604020202020204" pitchFamily="34" charset="0"/>
                          <a:cs typeface="Arial" panose="020B0604020202020204" pitchFamily="34" charset="0"/>
                        </a:rPr>
                        <a:t>: A </a:t>
                      </a:r>
                      <a:r>
                        <a:rPr lang="en-US" sz="1400" dirty="0">
                          <a:latin typeface="Arial" panose="020B0604020202020204" pitchFamily="34" charset="0"/>
                          <a:cs typeface="Arial" panose="020B0604020202020204" pitchFamily="34" charset="0"/>
                        </a:rPr>
                        <a:t>command-line tool whose mission is to drive processes described in build files as targets and extension points dependent upon each other.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400" b="1" dirty="0">
                          <a:latin typeface="Arial" panose="020B0604020202020204" pitchFamily="34" charset="0"/>
                          <a:cs typeface="Arial" panose="020B0604020202020204" pitchFamily="34" charset="0"/>
                        </a:rPr>
                        <a:t>Maven</a:t>
                      </a:r>
                      <a:r>
                        <a:rPr lang="en-IN"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Used for projects build, dependency and documentation. It simplifies the build process like ANT. </a:t>
                      </a:r>
                      <a:endParaRPr lang="en-IN" sz="1400" dirty="0">
                        <a:latin typeface="Arial" panose="020B0604020202020204" pitchFamily="34" charset="0"/>
                        <a:cs typeface="Arial" panose="020B0604020202020204" pitchFamily="34" charset="0"/>
                      </a:endParaRPr>
                    </a:p>
                    <a:p>
                      <a:r>
                        <a:rPr lang="en-IN" sz="1400" b="1" dirty="0">
                          <a:latin typeface="Arial" panose="020B0604020202020204" pitchFamily="34" charset="0"/>
                          <a:cs typeface="Arial" panose="020B0604020202020204" pitchFamily="34" charset="0"/>
                        </a:rPr>
                        <a:t>Gradle</a:t>
                      </a:r>
                      <a:r>
                        <a:rPr lang="en-IN" sz="1400" dirty="0">
                          <a:latin typeface="Arial" panose="020B0604020202020204" pitchFamily="34" charset="0"/>
                          <a:cs typeface="Arial" panose="020B0604020202020204" pitchFamily="34" charset="0"/>
                        </a:rPr>
                        <a:t>: A</a:t>
                      </a:r>
                      <a:r>
                        <a:rPr lang="en-US" sz="1400" dirty="0">
                          <a:latin typeface="Arial" panose="020B0604020202020204" pitchFamily="34" charset="0"/>
                          <a:cs typeface="Arial" panose="020B0604020202020204" pitchFamily="34" charset="0"/>
                        </a:rPr>
                        <a:t> general-purpose build tool, it allows you to build any software, because it makes few assumptions about what you're trying to build or how it should be done.</a:t>
                      </a:r>
                      <a:endParaRPr lang="en-IN"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3469136549"/>
                  </a:ext>
                </a:extLst>
              </a:tr>
              <a:tr h="659105">
                <a:tc>
                  <a:txBody>
                    <a:bodyPr/>
                    <a:lstStyle/>
                    <a:p>
                      <a:pPr algn="ctr"/>
                      <a:r>
                        <a:rPr lang="en-IN" sz="1400" dirty="0">
                          <a:latin typeface="Arial" panose="020B0604020202020204" pitchFamily="34" charset="0"/>
                          <a:cs typeface="Arial" panose="020B0604020202020204" pitchFamily="34" charset="0"/>
                        </a:rPr>
                        <a:t>4</a:t>
                      </a:r>
                    </a:p>
                  </a:txBody>
                  <a:tcPr anchor="ctr"/>
                </a:tc>
                <a:tc>
                  <a:txBody>
                    <a:bodyPr/>
                    <a:lstStyle/>
                    <a:p>
                      <a:pPr algn="ctr"/>
                      <a:r>
                        <a:rPr lang="en-IN" sz="1400" dirty="0">
                          <a:latin typeface="Arial" panose="020B0604020202020204" pitchFamily="34" charset="0"/>
                          <a:cs typeface="Arial" panose="020B0604020202020204" pitchFamily="34" charset="0"/>
                        </a:rPr>
                        <a:t>Test</a:t>
                      </a:r>
                    </a:p>
                  </a:txBody>
                  <a:tcPr anchor="ctr"/>
                </a:tc>
                <a:tc>
                  <a:txBody>
                    <a:bodyPr/>
                    <a:lstStyle/>
                    <a:p>
                      <a:r>
                        <a:rPr lang="en-IN" sz="1400" b="1" dirty="0">
                          <a:latin typeface="Arial" panose="020B0604020202020204" pitchFamily="34" charset="0"/>
                          <a:cs typeface="Arial" panose="020B0604020202020204" pitchFamily="34" charset="0"/>
                        </a:rPr>
                        <a:t>Selenium</a:t>
                      </a:r>
                      <a:r>
                        <a:rPr lang="en-IN"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A free (open source) automated testing suite for web applications across different browsers and platforms.</a:t>
                      </a:r>
                      <a:endParaRPr lang="en-IN" sz="1400" dirty="0">
                        <a:latin typeface="Arial" panose="020B0604020202020204" pitchFamily="34" charset="0"/>
                        <a:cs typeface="Arial" panose="020B0604020202020204" pitchFamily="34" charset="0"/>
                      </a:endParaRPr>
                    </a:p>
                    <a:p>
                      <a:r>
                        <a:rPr lang="en-IN" sz="1400" b="1" dirty="0">
                          <a:latin typeface="Arial" panose="020B0604020202020204" pitchFamily="34" charset="0"/>
                          <a:cs typeface="Arial" panose="020B0604020202020204" pitchFamily="34" charset="0"/>
                        </a:rPr>
                        <a:t>Junit</a:t>
                      </a:r>
                      <a:r>
                        <a:rPr lang="en-IN"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An open source unit testing tool and used to test small/large units of code</a:t>
                      </a:r>
                      <a:endParaRPr lang="en-IN"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3672007593"/>
                  </a:ext>
                </a:extLst>
              </a:tr>
              <a:tr h="659105">
                <a:tc>
                  <a:txBody>
                    <a:bodyPr/>
                    <a:lstStyle/>
                    <a:p>
                      <a:pPr algn="ctr"/>
                      <a:r>
                        <a:rPr lang="en-IN" sz="1400" dirty="0">
                          <a:latin typeface="Arial" panose="020B0604020202020204" pitchFamily="34" charset="0"/>
                          <a:cs typeface="Arial" panose="020B0604020202020204" pitchFamily="34" charset="0"/>
                        </a:rPr>
                        <a:t>5</a:t>
                      </a:r>
                    </a:p>
                  </a:txBody>
                  <a:tcPr anchor="ctr"/>
                </a:tc>
                <a:tc>
                  <a:txBody>
                    <a:bodyPr/>
                    <a:lstStyle/>
                    <a:p>
                      <a:pPr algn="ctr"/>
                      <a:r>
                        <a:rPr lang="en-IN" sz="1400" dirty="0">
                          <a:latin typeface="Arial" panose="020B0604020202020204" pitchFamily="34" charset="0"/>
                          <a:cs typeface="Arial" panose="020B0604020202020204" pitchFamily="34" charset="0"/>
                        </a:rPr>
                        <a:t>Release (CI/CD)</a:t>
                      </a:r>
                    </a:p>
                  </a:txBody>
                  <a:tcPr anchor="ctr"/>
                </a:tc>
                <a:tc>
                  <a:txBody>
                    <a:bodyPr/>
                    <a:lstStyle/>
                    <a:p>
                      <a:r>
                        <a:rPr lang="en-IN" sz="1400" b="1" dirty="0">
                          <a:latin typeface="Arial" panose="020B0604020202020204" pitchFamily="34" charset="0"/>
                          <a:cs typeface="Arial" panose="020B0604020202020204" pitchFamily="34" charset="0"/>
                        </a:rPr>
                        <a:t>Jenkins</a:t>
                      </a:r>
                      <a:r>
                        <a:rPr lang="en-IN" sz="1400" dirty="0">
                          <a:latin typeface="Arial" panose="020B0604020202020204" pitchFamily="34" charset="0"/>
                          <a:cs typeface="Arial" panose="020B0604020202020204" pitchFamily="34" charset="0"/>
                        </a:rPr>
                        <a:t>: H</a:t>
                      </a:r>
                      <a:r>
                        <a:rPr lang="en-US" sz="1400" dirty="0">
                          <a:latin typeface="Arial" panose="020B0604020202020204" pitchFamily="34" charset="0"/>
                          <a:cs typeface="Arial" panose="020B0604020202020204" pitchFamily="34" charset="0"/>
                        </a:rPr>
                        <a:t>elps to automate the non-human part of the software development process, with continuous integration and facilitating technical aspects of continuous delivery</a:t>
                      </a:r>
                      <a:endParaRPr lang="en-IN" sz="1400" dirty="0">
                        <a:latin typeface="Arial" panose="020B0604020202020204" pitchFamily="34" charset="0"/>
                        <a:cs typeface="Arial" panose="020B0604020202020204" pitchFamily="34" charset="0"/>
                      </a:endParaRPr>
                    </a:p>
                    <a:p>
                      <a:r>
                        <a:rPr lang="en-IN" sz="1400" b="1" dirty="0">
                          <a:latin typeface="Arial" panose="020B0604020202020204" pitchFamily="34" charset="0"/>
                          <a:cs typeface="Arial" panose="020B0604020202020204" pitchFamily="34" charset="0"/>
                        </a:rPr>
                        <a:t>Bamboo</a:t>
                      </a:r>
                      <a:r>
                        <a:rPr lang="en-IN"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A continuous integration (CI) server that can be used to automate the release management for a software application, creating a continuous delivery pipeline.</a:t>
                      </a:r>
                      <a:endParaRPr lang="en-IN" sz="1400" dirty="0">
                        <a:latin typeface="Arial" panose="020B0604020202020204" pitchFamily="34" charset="0"/>
                        <a:cs typeface="Arial" panose="020B0604020202020204" pitchFamily="34" charset="0"/>
                      </a:endParaRPr>
                    </a:p>
                    <a:p>
                      <a:r>
                        <a:rPr lang="en-IN" sz="1400" b="1" dirty="0">
                          <a:latin typeface="Arial" panose="020B0604020202020204" pitchFamily="34" charset="0"/>
                          <a:cs typeface="Arial" panose="020B0604020202020204" pitchFamily="34" charset="0"/>
                        </a:rPr>
                        <a:t>Hudson</a:t>
                      </a:r>
                      <a:r>
                        <a:rPr lang="en-IN" sz="1400" dirty="0">
                          <a:latin typeface="Arial" panose="020B0604020202020204" pitchFamily="34" charset="0"/>
                          <a:cs typeface="Arial" panose="020B0604020202020204" pitchFamily="34" charset="0"/>
                        </a:rPr>
                        <a:t>: O</a:t>
                      </a:r>
                      <a:r>
                        <a:rPr lang="en-US" sz="1400" dirty="0">
                          <a:latin typeface="Arial" panose="020B0604020202020204" pitchFamily="34" charset="0"/>
                          <a:cs typeface="Arial" panose="020B0604020202020204" pitchFamily="34" charset="0"/>
                        </a:rPr>
                        <a:t>ne of the popularly known tools to perform Continuous Integration.</a:t>
                      </a:r>
                      <a:endParaRPr lang="en-IN"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3255396735"/>
                  </a:ext>
                </a:extLst>
              </a:tr>
            </a:tbl>
          </a:graphicData>
        </a:graphic>
      </p:graphicFrame>
    </p:spTree>
    <p:extLst>
      <p:ext uri="{BB962C8B-B14F-4D97-AF65-F5344CB8AC3E}">
        <p14:creationId xmlns:p14="http://schemas.microsoft.com/office/powerpoint/2010/main" val="1464951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B20C0-3AA6-49B9-B7C7-AD77C24DC39B}"/>
              </a:ext>
            </a:extLst>
          </p:cNvPr>
          <p:cNvSpPr>
            <a:spLocks noGrp="1"/>
          </p:cNvSpPr>
          <p:nvPr>
            <p:ph type="title"/>
          </p:nvPr>
        </p:nvSpPr>
        <p:spPr/>
        <p:txBody>
          <a:bodyPr/>
          <a:lstStyle/>
          <a:p>
            <a:r>
              <a:rPr lang="en-IN" dirty="0"/>
              <a:t>DevOps Toolchains (Contd.)</a:t>
            </a:r>
          </a:p>
        </p:txBody>
      </p:sp>
      <p:graphicFrame>
        <p:nvGraphicFramePr>
          <p:cNvPr id="5" name="Table 4">
            <a:extLst>
              <a:ext uri="{FF2B5EF4-FFF2-40B4-BE49-F238E27FC236}">
                <a16:creationId xmlns:a16="http://schemas.microsoft.com/office/drawing/2014/main" id="{43129849-4956-49CA-85AA-748A76AEEADB}"/>
              </a:ext>
            </a:extLst>
          </p:cNvPr>
          <p:cNvGraphicFramePr>
            <a:graphicFrameLocks noGrp="1"/>
          </p:cNvGraphicFramePr>
          <p:nvPr>
            <p:extLst>
              <p:ext uri="{D42A27DB-BD31-4B8C-83A1-F6EECF244321}">
                <p14:modId xmlns:p14="http://schemas.microsoft.com/office/powerpoint/2010/main" val="2638524526"/>
              </p:ext>
            </p:extLst>
          </p:nvPr>
        </p:nvGraphicFramePr>
        <p:xfrm>
          <a:off x="154341" y="637664"/>
          <a:ext cx="11830932" cy="4574414"/>
        </p:xfrm>
        <a:graphic>
          <a:graphicData uri="http://schemas.openxmlformats.org/drawingml/2006/table">
            <a:tbl>
              <a:tblPr firstRow="1" bandRow="1">
                <a:tableStyleId>{7DF18680-E054-41AD-8BC1-D1AEF772440D}</a:tableStyleId>
              </a:tblPr>
              <a:tblGrid>
                <a:gridCol w="708912">
                  <a:extLst>
                    <a:ext uri="{9D8B030D-6E8A-4147-A177-3AD203B41FA5}">
                      <a16:colId xmlns:a16="http://schemas.microsoft.com/office/drawing/2014/main" val="238735775"/>
                    </a:ext>
                  </a:extLst>
                </a:gridCol>
                <a:gridCol w="1039736">
                  <a:extLst>
                    <a:ext uri="{9D8B030D-6E8A-4147-A177-3AD203B41FA5}">
                      <a16:colId xmlns:a16="http://schemas.microsoft.com/office/drawing/2014/main" val="210774058"/>
                    </a:ext>
                  </a:extLst>
                </a:gridCol>
                <a:gridCol w="10082284">
                  <a:extLst>
                    <a:ext uri="{9D8B030D-6E8A-4147-A177-3AD203B41FA5}">
                      <a16:colId xmlns:a16="http://schemas.microsoft.com/office/drawing/2014/main" val="1607253030"/>
                    </a:ext>
                  </a:extLst>
                </a:gridCol>
              </a:tblGrid>
              <a:tr h="459614">
                <a:tc>
                  <a:txBody>
                    <a:bodyPr/>
                    <a:lstStyle/>
                    <a:p>
                      <a:pPr algn="ctr"/>
                      <a:r>
                        <a:rPr lang="en-IN" sz="1400" dirty="0">
                          <a:latin typeface="Arial" panose="020B0604020202020204" pitchFamily="34" charset="0"/>
                          <a:cs typeface="Arial" panose="020B0604020202020204" pitchFamily="34" charset="0"/>
                        </a:rPr>
                        <a:t>S.No</a:t>
                      </a:r>
                    </a:p>
                  </a:txBody>
                  <a:tcPr anchor="ctr"/>
                </a:tc>
                <a:tc>
                  <a:txBody>
                    <a:bodyPr/>
                    <a:lstStyle/>
                    <a:p>
                      <a:pPr algn="ctr"/>
                      <a:r>
                        <a:rPr lang="en-IN" sz="1400" dirty="0">
                          <a:latin typeface="Arial" panose="020B0604020202020204" pitchFamily="34" charset="0"/>
                          <a:cs typeface="Arial" panose="020B0604020202020204" pitchFamily="34" charset="0"/>
                        </a:rPr>
                        <a:t>Stages</a:t>
                      </a:r>
                    </a:p>
                  </a:txBody>
                  <a:tcPr anchor="ctr"/>
                </a:tc>
                <a:tc>
                  <a:txBody>
                    <a:bodyPr/>
                    <a:lstStyle/>
                    <a:p>
                      <a:pPr algn="ctr"/>
                      <a:r>
                        <a:rPr lang="en-IN" sz="1400" dirty="0">
                          <a:latin typeface="Arial" panose="020B0604020202020204" pitchFamily="34" charset="0"/>
                          <a:cs typeface="Arial" panose="020B0604020202020204" pitchFamily="34" charset="0"/>
                        </a:rPr>
                        <a:t>Tools</a:t>
                      </a:r>
                    </a:p>
                  </a:txBody>
                  <a:tcPr anchor="ctr"/>
                </a:tc>
                <a:extLst>
                  <a:ext uri="{0D108BD9-81ED-4DB2-BD59-A6C34878D82A}">
                    <a16:rowId xmlns:a16="http://schemas.microsoft.com/office/drawing/2014/main" val="1481298708"/>
                  </a:ext>
                </a:extLst>
              </a:tr>
              <a:tr h="659105">
                <a:tc>
                  <a:txBody>
                    <a:bodyPr/>
                    <a:lstStyle/>
                    <a:p>
                      <a:pPr algn="ctr"/>
                      <a:r>
                        <a:rPr lang="en-IN" sz="1400" dirty="0">
                          <a:latin typeface="Arial" panose="020B0604020202020204" pitchFamily="34" charset="0"/>
                          <a:cs typeface="Arial" panose="020B0604020202020204" pitchFamily="34" charset="0"/>
                        </a:rPr>
                        <a:t>6</a:t>
                      </a:r>
                    </a:p>
                  </a:txBody>
                  <a:tcPr anchor="ctr"/>
                </a:tc>
                <a:tc>
                  <a:txBody>
                    <a:bodyPr/>
                    <a:lstStyle/>
                    <a:p>
                      <a:pPr algn="ctr"/>
                      <a:r>
                        <a:rPr lang="en-IN" sz="1400" dirty="0">
                          <a:latin typeface="Arial" panose="020B0604020202020204" pitchFamily="34" charset="0"/>
                          <a:cs typeface="Arial" panose="020B0604020202020204" pitchFamily="34" charset="0"/>
                        </a:rPr>
                        <a:t>Deploy</a:t>
                      </a:r>
                    </a:p>
                  </a:txBody>
                  <a:tcPr anchor="ctr"/>
                </a:tc>
                <a:tc>
                  <a:txBody>
                    <a:bodyPr/>
                    <a:lstStyle/>
                    <a:p>
                      <a:r>
                        <a:rPr lang="en-IN" sz="1400" b="1" dirty="0">
                          <a:latin typeface="Arial" panose="020B0604020202020204" pitchFamily="34" charset="0"/>
                          <a:cs typeface="Arial" panose="020B0604020202020204" pitchFamily="34" charset="0"/>
                        </a:rPr>
                        <a:t>Docker</a:t>
                      </a:r>
                      <a:r>
                        <a:rPr lang="en-IN" sz="1400" dirty="0">
                          <a:latin typeface="Arial" panose="020B0604020202020204" pitchFamily="34" charset="0"/>
                          <a:cs typeface="Arial" panose="020B0604020202020204" pitchFamily="34" charset="0"/>
                        </a:rPr>
                        <a:t> (Container): </a:t>
                      </a:r>
                      <a:r>
                        <a:rPr lang="en-US" sz="1400" dirty="0">
                          <a:latin typeface="Arial" panose="020B0604020202020204" pitchFamily="34" charset="0"/>
                          <a:cs typeface="Arial" panose="020B0604020202020204" pitchFamily="34" charset="0"/>
                        </a:rPr>
                        <a:t>a tool designed to make it easier to create, deploy, and run applications by using containers.</a:t>
                      </a:r>
                      <a:endParaRPr lang="en-IN" sz="1400" dirty="0">
                        <a:latin typeface="Arial" panose="020B0604020202020204" pitchFamily="34" charset="0"/>
                        <a:cs typeface="Arial" panose="020B0604020202020204" pitchFamily="34" charset="0"/>
                      </a:endParaRPr>
                    </a:p>
                    <a:p>
                      <a:r>
                        <a:rPr lang="en-IN" sz="1400" b="1" dirty="0">
                          <a:latin typeface="Arial" panose="020B0604020202020204" pitchFamily="34" charset="0"/>
                          <a:cs typeface="Arial" panose="020B0604020202020204" pitchFamily="34" charset="0"/>
                        </a:rPr>
                        <a:t>Vagrant</a:t>
                      </a:r>
                      <a:r>
                        <a:rPr lang="en-IN"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Docker relies on containerization, while Vagrant utilizes virtualization. In other words, if you want to manage machines, you should use Vagrant and if you want to build and run application environments, you should use Docker.</a:t>
                      </a:r>
                      <a:endParaRPr lang="en-IN"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2946451541"/>
                  </a:ext>
                </a:extLst>
              </a:tr>
              <a:tr h="659105">
                <a:tc>
                  <a:txBody>
                    <a:bodyPr/>
                    <a:lstStyle/>
                    <a:p>
                      <a:pPr algn="ctr"/>
                      <a:r>
                        <a:rPr lang="en-IN" sz="1400" dirty="0">
                          <a:latin typeface="Arial" panose="020B0604020202020204" pitchFamily="34" charset="0"/>
                          <a:cs typeface="Arial" panose="020B0604020202020204" pitchFamily="34" charset="0"/>
                        </a:rPr>
                        <a:t>7</a:t>
                      </a:r>
                    </a:p>
                  </a:txBody>
                  <a:tcPr anchor="ctr"/>
                </a:tc>
                <a:tc>
                  <a:txBody>
                    <a:bodyPr/>
                    <a:lstStyle/>
                    <a:p>
                      <a:pPr algn="ctr"/>
                      <a:r>
                        <a:rPr lang="en-IN" sz="1400" dirty="0">
                          <a:latin typeface="Arial" panose="020B0604020202020204" pitchFamily="34" charset="0"/>
                          <a:cs typeface="Arial" panose="020B0604020202020204" pitchFamily="34" charset="0"/>
                        </a:rPr>
                        <a:t>Operate</a:t>
                      </a:r>
                    </a:p>
                  </a:txBody>
                  <a:tcPr anchor="ctr"/>
                </a:tc>
                <a:tc>
                  <a:txBody>
                    <a:bodyPr/>
                    <a:lstStyle/>
                    <a:p>
                      <a:r>
                        <a:rPr lang="en-IN" sz="1400" b="1" dirty="0">
                          <a:latin typeface="Arial" panose="020B0604020202020204" pitchFamily="34" charset="0"/>
                          <a:cs typeface="Arial" panose="020B0604020202020204" pitchFamily="34" charset="0"/>
                        </a:rPr>
                        <a:t>Chef</a:t>
                      </a:r>
                      <a:r>
                        <a:rPr lang="en-IN" sz="1400" dirty="0">
                          <a:latin typeface="Arial" panose="020B0604020202020204" pitchFamily="34" charset="0"/>
                          <a:cs typeface="Arial" panose="020B0604020202020204" pitchFamily="34" charset="0"/>
                        </a:rPr>
                        <a:t>: M</a:t>
                      </a:r>
                      <a:r>
                        <a:rPr lang="en-US" sz="1400" dirty="0">
                          <a:latin typeface="Arial" panose="020B0604020202020204" pitchFamily="34" charset="0"/>
                          <a:cs typeface="Arial" panose="020B0604020202020204" pitchFamily="34" charset="0"/>
                        </a:rPr>
                        <a:t>anages servers – 5 or 5,000 of them – by turning your infrastructure into code. Time-consuming activities like manual patching, configuration updates, and service installations for every server will no longer exist</a:t>
                      </a:r>
                      <a:endParaRPr lang="en-IN" sz="1400" dirty="0">
                        <a:latin typeface="Arial" panose="020B0604020202020204" pitchFamily="34" charset="0"/>
                        <a:cs typeface="Arial" panose="020B0604020202020204" pitchFamily="34" charset="0"/>
                      </a:endParaRPr>
                    </a:p>
                    <a:p>
                      <a:r>
                        <a:rPr lang="en-IN" sz="1400" b="1" dirty="0">
                          <a:latin typeface="Arial" panose="020B0604020202020204" pitchFamily="34" charset="0"/>
                          <a:cs typeface="Arial" panose="020B0604020202020204" pitchFamily="34" charset="0"/>
                        </a:rPr>
                        <a:t>Ansible</a:t>
                      </a:r>
                      <a:r>
                        <a:rPr lang="en-IN" sz="1400" dirty="0">
                          <a:latin typeface="Arial" panose="020B0604020202020204" pitchFamily="34" charset="0"/>
                          <a:cs typeface="Arial" panose="020B0604020202020204" pitchFamily="34" charset="0"/>
                        </a:rPr>
                        <a:t>: A</a:t>
                      </a:r>
                      <a:r>
                        <a:rPr lang="en-US" sz="1400" dirty="0">
                          <a:latin typeface="Arial" panose="020B0604020202020204" pitchFamily="34" charset="0"/>
                          <a:cs typeface="Arial" panose="020B0604020202020204" pitchFamily="34" charset="0"/>
                        </a:rPr>
                        <a:t>n open-source software provisioning, configuration management, and application deployment tool</a:t>
                      </a:r>
                      <a:endParaRPr lang="en-IN" sz="1400" dirty="0">
                        <a:latin typeface="Arial" panose="020B0604020202020204" pitchFamily="34" charset="0"/>
                        <a:cs typeface="Arial" panose="020B0604020202020204" pitchFamily="34" charset="0"/>
                      </a:endParaRPr>
                    </a:p>
                    <a:p>
                      <a:r>
                        <a:rPr lang="en-IN" sz="1400" b="1" dirty="0">
                          <a:latin typeface="Arial" panose="020B0604020202020204" pitchFamily="34" charset="0"/>
                          <a:cs typeface="Arial" panose="020B0604020202020204" pitchFamily="34" charset="0"/>
                        </a:rPr>
                        <a:t>Kubernetes</a:t>
                      </a:r>
                      <a:r>
                        <a:rPr lang="en-IN" sz="1400" dirty="0">
                          <a:latin typeface="Arial" panose="020B0604020202020204" pitchFamily="34" charset="0"/>
                          <a:cs typeface="Arial" panose="020B0604020202020204" pitchFamily="34" charset="0"/>
                        </a:rPr>
                        <a:t>: A</a:t>
                      </a:r>
                      <a:r>
                        <a:rPr lang="en-US" sz="1400" dirty="0">
                          <a:latin typeface="Arial" panose="020B0604020202020204" pitchFamily="34" charset="0"/>
                          <a:cs typeface="Arial" panose="020B0604020202020204" pitchFamily="34" charset="0"/>
                        </a:rPr>
                        <a:t>n open-source container orchestration system for automating application deployment, scaling, and management.</a:t>
                      </a:r>
                      <a:r>
                        <a:rPr lang="en-IN" sz="1400" dirty="0">
                          <a:latin typeface="Arial" panose="020B0604020202020204" pitchFamily="34" charset="0"/>
                          <a:cs typeface="Arial" panose="020B0604020202020204" pitchFamily="34" charset="0"/>
                        </a:rPr>
                        <a:t>  </a:t>
                      </a:r>
                    </a:p>
                    <a:p>
                      <a:r>
                        <a:rPr lang="en-IN" sz="1400" b="1" dirty="0">
                          <a:latin typeface="Arial" panose="020B0604020202020204" pitchFamily="34" charset="0"/>
                          <a:cs typeface="Arial" panose="020B0604020202020204" pitchFamily="34" charset="0"/>
                        </a:rPr>
                        <a:t>Puppet</a:t>
                      </a:r>
                      <a:r>
                        <a:rPr lang="en-IN" sz="1400" dirty="0">
                          <a:latin typeface="Arial" panose="020B0604020202020204" pitchFamily="34" charset="0"/>
                          <a:cs typeface="Arial" panose="020B0604020202020204" pitchFamily="34" charset="0"/>
                        </a:rPr>
                        <a:t>: A</a:t>
                      </a:r>
                      <a:r>
                        <a:rPr lang="en-US" sz="1400" dirty="0">
                          <a:latin typeface="Arial" panose="020B0604020202020204" pitchFamily="34" charset="0"/>
                          <a:cs typeface="Arial" panose="020B0604020202020204" pitchFamily="34" charset="0"/>
                        </a:rPr>
                        <a:t>n open-source software configuration management tool.</a:t>
                      </a:r>
                      <a:endParaRPr lang="en-IN" sz="1400" dirty="0">
                        <a:latin typeface="Arial" panose="020B0604020202020204" pitchFamily="34" charset="0"/>
                        <a:cs typeface="Arial" panose="020B0604020202020204" pitchFamily="34" charset="0"/>
                      </a:endParaRPr>
                    </a:p>
                    <a:p>
                      <a:r>
                        <a:rPr lang="en-IN" sz="1400" b="1" dirty="0">
                          <a:latin typeface="Arial" panose="020B0604020202020204" pitchFamily="34" charset="0"/>
                          <a:cs typeface="Arial" panose="020B0604020202020204" pitchFamily="34" charset="0"/>
                        </a:rPr>
                        <a:t>SaltStack</a:t>
                      </a:r>
                      <a:r>
                        <a:rPr lang="en-IN" sz="1400" dirty="0">
                          <a:latin typeface="Arial" panose="020B0604020202020204" pitchFamily="34" charset="0"/>
                          <a:cs typeface="Arial" panose="020B0604020202020204" pitchFamily="34" charset="0"/>
                        </a:rPr>
                        <a:t>: M</a:t>
                      </a:r>
                      <a:r>
                        <a:rPr lang="en-US" sz="1400" dirty="0">
                          <a:latin typeface="Arial" panose="020B0604020202020204" pitchFamily="34" charset="0"/>
                          <a:cs typeface="Arial" panose="020B0604020202020204" pitchFamily="34" charset="0"/>
                        </a:rPr>
                        <a:t>anages heterogeneous computing environments, orchestrates any cloud and automates deployment of just about any infrastructure and software stack used to create modern cloud, enterprise IT and Web scale</a:t>
                      </a:r>
                      <a:endParaRPr lang="en-IN" sz="14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830009569"/>
                  </a:ext>
                </a:extLst>
              </a:tr>
              <a:tr h="659105">
                <a:tc>
                  <a:txBody>
                    <a:bodyPr/>
                    <a:lstStyle/>
                    <a:p>
                      <a:pPr algn="ctr"/>
                      <a:r>
                        <a:rPr lang="en-IN" sz="1400" dirty="0">
                          <a:latin typeface="Arial" panose="020B0604020202020204" pitchFamily="34" charset="0"/>
                          <a:cs typeface="Arial" panose="020B0604020202020204" pitchFamily="34" charset="0"/>
                        </a:rPr>
                        <a:t>8</a:t>
                      </a:r>
                    </a:p>
                  </a:txBody>
                  <a:tcPr anchor="ctr"/>
                </a:tc>
                <a:tc>
                  <a:txBody>
                    <a:bodyPr/>
                    <a:lstStyle/>
                    <a:p>
                      <a:pPr algn="ctr"/>
                      <a:r>
                        <a:rPr lang="en-IN" sz="1400" dirty="0">
                          <a:latin typeface="Arial" panose="020B0604020202020204" pitchFamily="34" charset="0"/>
                          <a:cs typeface="Arial" panose="020B0604020202020204" pitchFamily="34" charset="0"/>
                        </a:rPr>
                        <a:t>Monitor</a:t>
                      </a:r>
                    </a:p>
                  </a:txBody>
                  <a:tcPr anchor="ctr"/>
                </a:tc>
                <a:tc>
                  <a:txBody>
                    <a:bodyPr/>
                    <a:lstStyle/>
                    <a:p>
                      <a:r>
                        <a:rPr lang="en-IN" sz="1400" b="1" dirty="0">
                          <a:latin typeface="Arial" panose="020B0604020202020204" pitchFamily="34" charset="0"/>
                          <a:cs typeface="Arial" panose="020B0604020202020204" pitchFamily="34" charset="0"/>
                        </a:rPr>
                        <a:t>Nagios: </a:t>
                      </a:r>
                      <a:r>
                        <a:rPr lang="en-IN" sz="1400" b="0" dirty="0">
                          <a:latin typeface="Arial" panose="020B0604020202020204" pitchFamily="34" charset="0"/>
                          <a:cs typeface="Arial" panose="020B0604020202020204" pitchFamily="34" charset="0"/>
                        </a:rPr>
                        <a:t>A </a:t>
                      </a:r>
                      <a:r>
                        <a:rPr lang="en-US" sz="1400" b="0" dirty="0">
                          <a:latin typeface="Arial" panose="020B0604020202020204" pitchFamily="34" charset="0"/>
                          <a:cs typeface="Arial" panose="020B0604020202020204" pitchFamily="34" charset="0"/>
                        </a:rPr>
                        <a:t>free and open source computer-software application that monitors systems, networks and infrastructure. It offers monitoring and alerting services for servers, switches, applications and services.</a:t>
                      </a:r>
                      <a:endParaRPr lang="en-IN" sz="1400" b="0" dirty="0">
                        <a:latin typeface="Arial" panose="020B0604020202020204" pitchFamily="34" charset="0"/>
                        <a:cs typeface="Arial" panose="020B0604020202020204" pitchFamily="34" charset="0"/>
                      </a:endParaRPr>
                    </a:p>
                    <a:p>
                      <a:r>
                        <a:rPr lang="en-IN" sz="1400" b="1" dirty="0">
                          <a:latin typeface="Arial" panose="020B0604020202020204" pitchFamily="34" charset="0"/>
                          <a:cs typeface="Arial" panose="020B0604020202020204" pitchFamily="34" charset="0"/>
                        </a:rPr>
                        <a:t>DataDog: </a:t>
                      </a:r>
                      <a:r>
                        <a:rPr lang="en-US" sz="1400" b="0" dirty="0">
                          <a:latin typeface="Arial" panose="020B0604020202020204" pitchFamily="34" charset="0"/>
                          <a:cs typeface="Arial" panose="020B0604020202020204" pitchFamily="34" charset="0"/>
                        </a:rPr>
                        <a:t>It is a monitoring service for cloud-scale applications, providing monitoring of servers, databases, tools, and services, through a SaaS-based data analytics platform.</a:t>
                      </a:r>
                    </a:p>
                    <a:p>
                      <a:r>
                        <a:rPr lang="en-US" sz="1400" b="1" dirty="0">
                          <a:latin typeface="Arial" panose="020B0604020202020204" pitchFamily="34" charset="0"/>
                          <a:cs typeface="Arial" panose="020B0604020202020204" pitchFamily="34" charset="0"/>
                        </a:rPr>
                        <a:t>Monit: </a:t>
                      </a:r>
                      <a:r>
                        <a:rPr lang="en-US" sz="1400" b="0" dirty="0">
                          <a:latin typeface="Arial" panose="020B0604020202020204" pitchFamily="34" charset="0"/>
                          <a:cs typeface="Arial" panose="020B0604020202020204" pitchFamily="34" charset="0"/>
                        </a:rPr>
                        <a:t>It is the simple “watchdog” for system monitoring and error recovery.</a:t>
                      </a:r>
                    </a:p>
                    <a:p>
                      <a:r>
                        <a:rPr lang="en-US" sz="1400" b="1" dirty="0">
                          <a:latin typeface="Arial" panose="020B0604020202020204" pitchFamily="34" charset="0"/>
                          <a:cs typeface="Arial" panose="020B0604020202020204" pitchFamily="34" charset="0"/>
                        </a:rPr>
                        <a:t>Splunk: </a:t>
                      </a:r>
                      <a:r>
                        <a:rPr lang="en-US" sz="1400" b="0" dirty="0">
                          <a:latin typeface="Arial" panose="020B0604020202020204" pitchFamily="34" charset="0"/>
                          <a:cs typeface="Arial" panose="020B0604020202020204" pitchFamily="34" charset="0"/>
                        </a:rPr>
                        <a:t>This software helps improve velocity, quality and the business impact of app delivery. Unlike other solutions that focus on discrete release components, Splunk provides real-time insights across all stages of the delivery lifecycle</a:t>
                      </a:r>
                    </a:p>
                  </a:txBody>
                  <a:tcPr anchor="ctr"/>
                </a:tc>
                <a:extLst>
                  <a:ext uri="{0D108BD9-81ED-4DB2-BD59-A6C34878D82A}">
                    <a16:rowId xmlns:a16="http://schemas.microsoft.com/office/drawing/2014/main" val="1628582318"/>
                  </a:ext>
                </a:extLst>
              </a:tr>
            </a:tbl>
          </a:graphicData>
        </a:graphic>
      </p:graphicFrame>
    </p:spTree>
    <p:extLst>
      <p:ext uri="{BB962C8B-B14F-4D97-AF65-F5344CB8AC3E}">
        <p14:creationId xmlns:p14="http://schemas.microsoft.com/office/powerpoint/2010/main" val="38228963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FD976D9C-67AB-4814-9846-88F57629FD45}"/>
              </a:ext>
            </a:extLst>
          </p:cNvPr>
          <p:cNvSpPr/>
          <p:nvPr/>
        </p:nvSpPr>
        <p:spPr>
          <a:xfrm>
            <a:off x="1065137" y="624116"/>
            <a:ext cx="10116457" cy="2674257"/>
          </a:xfrm>
          <a:prstGeom prst="rect">
            <a:avLst/>
          </a:prstGeom>
          <a:noFill/>
          <a:ln>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3834507A-4DCC-4F19-85FB-CB6860BB1B6A}"/>
              </a:ext>
            </a:extLst>
          </p:cNvPr>
          <p:cNvSpPr>
            <a:spLocks noGrp="1"/>
          </p:cNvSpPr>
          <p:nvPr>
            <p:ph type="title"/>
          </p:nvPr>
        </p:nvSpPr>
        <p:spPr>
          <a:xfrm>
            <a:off x="599655" y="58925"/>
            <a:ext cx="10940304" cy="408349"/>
          </a:xfrm>
        </p:spPr>
        <p:txBody>
          <a:bodyPr/>
          <a:lstStyle/>
          <a:p>
            <a:r>
              <a:rPr lang="en-IN" dirty="0"/>
              <a:t>Overlapping of DevOps with Data Science Workflow</a:t>
            </a:r>
          </a:p>
        </p:txBody>
      </p:sp>
      <p:graphicFrame>
        <p:nvGraphicFramePr>
          <p:cNvPr id="4" name="Diagram 3">
            <a:extLst>
              <a:ext uri="{FF2B5EF4-FFF2-40B4-BE49-F238E27FC236}">
                <a16:creationId xmlns:a16="http://schemas.microsoft.com/office/drawing/2014/main" id="{A3400DD0-E89B-4A29-B52E-EA559DB6BEB9}"/>
              </a:ext>
            </a:extLst>
          </p:cNvPr>
          <p:cNvGraphicFramePr/>
          <p:nvPr>
            <p:extLst>
              <p:ext uri="{D42A27DB-BD31-4B8C-83A1-F6EECF244321}">
                <p14:modId xmlns:p14="http://schemas.microsoft.com/office/powerpoint/2010/main" val="3056189279"/>
              </p:ext>
            </p:extLst>
          </p:nvPr>
        </p:nvGraphicFramePr>
        <p:xfrm>
          <a:off x="-444349" y="391889"/>
          <a:ext cx="12888686" cy="23513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9" name="Group 18">
            <a:extLst>
              <a:ext uri="{FF2B5EF4-FFF2-40B4-BE49-F238E27FC236}">
                <a16:creationId xmlns:a16="http://schemas.microsoft.com/office/drawing/2014/main" id="{EF77EA23-E460-4A55-BE23-90463B7D2116}"/>
              </a:ext>
            </a:extLst>
          </p:cNvPr>
          <p:cNvGrpSpPr/>
          <p:nvPr/>
        </p:nvGrpSpPr>
        <p:grpSpPr>
          <a:xfrm>
            <a:off x="7502219" y="2220690"/>
            <a:ext cx="2764971" cy="217214"/>
            <a:chOff x="6959600" y="2467429"/>
            <a:chExt cx="2764971" cy="667657"/>
          </a:xfrm>
        </p:grpSpPr>
        <p:cxnSp>
          <p:nvCxnSpPr>
            <p:cNvPr id="10" name="Straight Connector 9">
              <a:extLst>
                <a:ext uri="{FF2B5EF4-FFF2-40B4-BE49-F238E27FC236}">
                  <a16:creationId xmlns:a16="http://schemas.microsoft.com/office/drawing/2014/main" id="{F607047C-A136-4719-8BC5-591D6513AEB7}"/>
                </a:ext>
              </a:extLst>
            </p:cNvPr>
            <p:cNvCxnSpPr/>
            <p:nvPr/>
          </p:nvCxnSpPr>
          <p:spPr>
            <a:xfrm>
              <a:off x="9724571" y="2467429"/>
              <a:ext cx="0" cy="667657"/>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9996E85-87B9-4CF1-AFE7-2DB9EA13DB14}"/>
                </a:ext>
              </a:extLst>
            </p:cNvPr>
            <p:cNvCxnSpPr/>
            <p:nvPr/>
          </p:nvCxnSpPr>
          <p:spPr>
            <a:xfrm>
              <a:off x="6959600" y="2467429"/>
              <a:ext cx="0" cy="66765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F3B7692-644F-4772-8521-CE86325E9A0C}"/>
                </a:ext>
              </a:extLst>
            </p:cNvPr>
            <p:cNvCxnSpPr/>
            <p:nvPr/>
          </p:nvCxnSpPr>
          <p:spPr>
            <a:xfrm>
              <a:off x="6959600" y="3135086"/>
              <a:ext cx="276497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F56D9D4-1E6C-436D-85DD-3FE7C913466D}"/>
                </a:ext>
              </a:extLst>
            </p:cNvPr>
            <p:cNvCxnSpPr/>
            <p:nvPr/>
          </p:nvCxnSpPr>
          <p:spPr>
            <a:xfrm flipV="1">
              <a:off x="6959600" y="2467429"/>
              <a:ext cx="0" cy="261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0" name="Content Placeholder 3">
            <a:extLst>
              <a:ext uri="{FF2B5EF4-FFF2-40B4-BE49-F238E27FC236}">
                <a16:creationId xmlns:a16="http://schemas.microsoft.com/office/drawing/2014/main" id="{4D4C50B8-F7BA-4BA2-BF9A-E1002573E480}"/>
              </a:ext>
            </a:extLst>
          </p:cNvPr>
          <p:cNvSpPr txBox="1">
            <a:spLocks/>
          </p:cNvSpPr>
          <p:nvPr/>
        </p:nvSpPr>
        <p:spPr>
          <a:xfrm>
            <a:off x="8259209" y="2217504"/>
            <a:ext cx="1098598" cy="48092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1"/>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9144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indent="0" algn="ctr">
              <a:buNone/>
            </a:pPr>
            <a:r>
              <a:rPr lang="en-US" sz="1200" i="1" dirty="0">
                <a:solidFill>
                  <a:schemeClr val="bg2">
                    <a:lumMod val="25000"/>
                  </a:schemeClr>
                </a:solidFill>
              </a:rPr>
              <a:t>Iteration</a:t>
            </a:r>
          </a:p>
        </p:txBody>
      </p:sp>
      <p:sp>
        <p:nvSpPr>
          <p:cNvPr id="23" name="Rectangle 22">
            <a:extLst>
              <a:ext uri="{FF2B5EF4-FFF2-40B4-BE49-F238E27FC236}">
                <a16:creationId xmlns:a16="http://schemas.microsoft.com/office/drawing/2014/main" id="{63F21CDC-B8BD-4F20-924D-A2C81646BA74}"/>
              </a:ext>
            </a:extLst>
          </p:cNvPr>
          <p:cNvSpPr/>
          <p:nvPr/>
        </p:nvSpPr>
        <p:spPr>
          <a:xfrm>
            <a:off x="4432452" y="2437904"/>
            <a:ext cx="2002971" cy="7552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Arial" panose="020B0604020202020204" pitchFamily="34" charset="0"/>
                <a:cs typeface="Arial" panose="020B0604020202020204" pitchFamily="34" charset="0"/>
              </a:rPr>
              <a:t>Continuous Development and Integration</a:t>
            </a:r>
          </a:p>
        </p:txBody>
      </p:sp>
      <p:sp>
        <p:nvSpPr>
          <p:cNvPr id="24" name="Rectangle 23">
            <a:extLst>
              <a:ext uri="{FF2B5EF4-FFF2-40B4-BE49-F238E27FC236}">
                <a16:creationId xmlns:a16="http://schemas.microsoft.com/office/drawing/2014/main" id="{EF84E76A-4BA7-4F7F-8800-229E89A66F64}"/>
              </a:ext>
            </a:extLst>
          </p:cNvPr>
          <p:cNvSpPr/>
          <p:nvPr/>
        </p:nvSpPr>
        <p:spPr>
          <a:xfrm>
            <a:off x="4432452" y="3548249"/>
            <a:ext cx="2002971" cy="75524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Arial" panose="020B0604020202020204" pitchFamily="34" charset="0"/>
                <a:cs typeface="Arial" panose="020B0604020202020204" pitchFamily="34" charset="0"/>
              </a:rPr>
              <a:t>Continuous Building and Testing</a:t>
            </a:r>
          </a:p>
        </p:txBody>
      </p:sp>
      <p:sp>
        <p:nvSpPr>
          <p:cNvPr id="25" name="Rectangle 24">
            <a:extLst>
              <a:ext uri="{FF2B5EF4-FFF2-40B4-BE49-F238E27FC236}">
                <a16:creationId xmlns:a16="http://schemas.microsoft.com/office/drawing/2014/main" id="{E3ADB7DA-B1A5-462C-9CD0-01A80AC57120}"/>
              </a:ext>
            </a:extLst>
          </p:cNvPr>
          <p:cNvSpPr/>
          <p:nvPr/>
        </p:nvSpPr>
        <p:spPr>
          <a:xfrm>
            <a:off x="4432452" y="4669347"/>
            <a:ext cx="2002971" cy="75524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Arial" panose="020B0604020202020204" pitchFamily="34" charset="0"/>
                <a:cs typeface="Arial" panose="020B0604020202020204" pitchFamily="34" charset="0"/>
              </a:rPr>
              <a:t>Continuous Deployment</a:t>
            </a:r>
          </a:p>
        </p:txBody>
      </p:sp>
      <p:sp>
        <p:nvSpPr>
          <p:cNvPr id="26" name="Rectangle 25">
            <a:extLst>
              <a:ext uri="{FF2B5EF4-FFF2-40B4-BE49-F238E27FC236}">
                <a16:creationId xmlns:a16="http://schemas.microsoft.com/office/drawing/2014/main" id="{2697A42E-BD0A-4CC0-9B93-08291CFFE27B}"/>
              </a:ext>
            </a:extLst>
          </p:cNvPr>
          <p:cNvSpPr/>
          <p:nvPr/>
        </p:nvSpPr>
        <p:spPr>
          <a:xfrm>
            <a:off x="4432452" y="5783695"/>
            <a:ext cx="2002971" cy="75524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Arial" panose="020B0604020202020204" pitchFamily="34" charset="0"/>
                <a:cs typeface="Arial" panose="020B0604020202020204" pitchFamily="34" charset="0"/>
              </a:rPr>
              <a:t>Continuous Monitoring</a:t>
            </a:r>
          </a:p>
        </p:txBody>
      </p:sp>
      <p:sp>
        <p:nvSpPr>
          <p:cNvPr id="27" name="Arrow: Down 26">
            <a:extLst>
              <a:ext uri="{FF2B5EF4-FFF2-40B4-BE49-F238E27FC236}">
                <a16:creationId xmlns:a16="http://schemas.microsoft.com/office/drawing/2014/main" id="{4068D9B6-F4E3-4563-BAFB-50FA854F731F}"/>
              </a:ext>
            </a:extLst>
          </p:cNvPr>
          <p:cNvSpPr/>
          <p:nvPr/>
        </p:nvSpPr>
        <p:spPr>
          <a:xfrm>
            <a:off x="5303310" y="3193144"/>
            <a:ext cx="188686" cy="369619"/>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Arrow: Down 27">
            <a:extLst>
              <a:ext uri="{FF2B5EF4-FFF2-40B4-BE49-F238E27FC236}">
                <a16:creationId xmlns:a16="http://schemas.microsoft.com/office/drawing/2014/main" id="{0E5E0418-5CBE-4A3E-B99C-766990C3E78F}"/>
              </a:ext>
            </a:extLst>
          </p:cNvPr>
          <p:cNvSpPr/>
          <p:nvPr/>
        </p:nvSpPr>
        <p:spPr>
          <a:xfrm>
            <a:off x="5339594" y="4319939"/>
            <a:ext cx="188686" cy="369619"/>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Arrow: Down 28">
            <a:extLst>
              <a:ext uri="{FF2B5EF4-FFF2-40B4-BE49-F238E27FC236}">
                <a16:creationId xmlns:a16="http://schemas.microsoft.com/office/drawing/2014/main" id="{D21BE9C5-A004-4EC9-B5F9-104F848FD171}"/>
              </a:ext>
            </a:extLst>
          </p:cNvPr>
          <p:cNvSpPr/>
          <p:nvPr/>
        </p:nvSpPr>
        <p:spPr>
          <a:xfrm>
            <a:off x="5339594" y="5424587"/>
            <a:ext cx="188686" cy="369619"/>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Plaque 30">
            <a:extLst>
              <a:ext uri="{FF2B5EF4-FFF2-40B4-BE49-F238E27FC236}">
                <a16:creationId xmlns:a16="http://schemas.microsoft.com/office/drawing/2014/main" id="{F407900E-C306-475F-8733-A22F0A229BD8}"/>
              </a:ext>
            </a:extLst>
          </p:cNvPr>
          <p:cNvSpPr/>
          <p:nvPr/>
        </p:nvSpPr>
        <p:spPr>
          <a:xfrm>
            <a:off x="6829542" y="4669347"/>
            <a:ext cx="1666903" cy="755240"/>
          </a:xfrm>
          <a:prstGeom prst="plaqu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Arial" panose="020B0604020202020204" pitchFamily="34" charset="0"/>
                <a:cs typeface="Arial" panose="020B0604020202020204" pitchFamily="34" charset="0"/>
              </a:rPr>
              <a:t>Containerization/ Virtualization</a:t>
            </a:r>
          </a:p>
        </p:txBody>
      </p:sp>
      <p:sp>
        <p:nvSpPr>
          <p:cNvPr id="32" name="Rectangle 31">
            <a:extLst>
              <a:ext uri="{FF2B5EF4-FFF2-40B4-BE49-F238E27FC236}">
                <a16:creationId xmlns:a16="http://schemas.microsoft.com/office/drawing/2014/main" id="{49B499AD-E6A7-4AFB-AAF0-FF6096D7C1E6}"/>
              </a:ext>
            </a:extLst>
          </p:cNvPr>
          <p:cNvSpPr/>
          <p:nvPr/>
        </p:nvSpPr>
        <p:spPr>
          <a:xfrm>
            <a:off x="8527711" y="4034974"/>
            <a:ext cx="3234450" cy="187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i="1" dirty="0">
                <a:solidFill>
                  <a:schemeClr val="bg1">
                    <a:lumMod val="50000"/>
                  </a:schemeClr>
                </a:solidFill>
                <a:latin typeface="Arial" panose="020B0604020202020204" pitchFamily="34" charset="0"/>
                <a:cs typeface="Arial" panose="020B0604020202020204" pitchFamily="34" charset="0"/>
              </a:rPr>
              <a:t>Containers eliminate any chance of errors/ failure in production environment by packaging and replicating the same dependencies &amp; packages used in development/ testing/ staging environment.</a:t>
            </a:r>
          </a:p>
          <a:p>
            <a:endParaRPr lang="en-US" sz="1400" i="1" dirty="0">
              <a:solidFill>
                <a:schemeClr val="bg1">
                  <a:lumMod val="50000"/>
                </a:schemeClr>
              </a:solidFill>
              <a:latin typeface="Arial" panose="020B0604020202020204" pitchFamily="34" charset="0"/>
              <a:cs typeface="Arial" panose="020B0604020202020204" pitchFamily="34" charset="0"/>
            </a:endParaRPr>
          </a:p>
          <a:p>
            <a:r>
              <a:rPr lang="en-US" sz="1400" i="1" dirty="0">
                <a:solidFill>
                  <a:schemeClr val="bg1">
                    <a:lumMod val="50000"/>
                  </a:schemeClr>
                </a:solidFill>
                <a:latin typeface="Arial" panose="020B0604020202020204" pitchFamily="34" charset="0"/>
                <a:cs typeface="Arial" panose="020B0604020202020204" pitchFamily="34" charset="0"/>
              </a:rPr>
              <a:t>Ex: Docker</a:t>
            </a:r>
            <a:endParaRPr lang="en-IN" sz="1400" i="1" dirty="0">
              <a:solidFill>
                <a:schemeClr val="bg1">
                  <a:lumMod val="50000"/>
                </a:schemeClr>
              </a:solidFill>
              <a:latin typeface="Arial" panose="020B0604020202020204" pitchFamily="34" charset="0"/>
              <a:cs typeface="Arial" panose="020B0604020202020204" pitchFamily="34" charset="0"/>
            </a:endParaRPr>
          </a:p>
        </p:txBody>
      </p:sp>
      <p:sp>
        <p:nvSpPr>
          <p:cNvPr id="33" name="Arrow: Left-Right 32">
            <a:extLst>
              <a:ext uri="{FF2B5EF4-FFF2-40B4-BE49-F238E27FC236}">
                <a16:creationId xmlns:a16="http://schemas.microsoft.com/office/drawing/2014/main" id="{51718E1B-DB8B-43E3-BF8A-AC0B00884780}"/>
              </a:ext>
            </a:extLst>
          </p:cNvPr>
          <p:cNvSpPr/>
          <p:nvPr/>
        </p:nvSpPr>
        <p:spPr>
          <a:xfrm>
            <a:off x="6435423" y="4992915"/>
            <a:ext cx="394119" cy="177302"/>
          </a:xfrm>
          <a:prstGeom prst="lef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Arrow: Left-Up 5">
            <a:extLst>
              <a:ext uri="{FF2B5EF4-FFF2-40B4-BE49-F238E27FC236}">
                <a16:creationId xmlns:a16="http://schemas.microsoft.com/office/drawing/2014/main" id="{AA1D31DD-585D-4D20-A724-F679639AE31D}"/>
              </a:ext>
            </a:extLst>
          </p:cNvPr>
          <p:cNvSpPr/>
          <p:nvPr/>
        </p:nvSpPr>
        <p:spPr>
          <a:xfrm>
            <a:off x="6435422" y="2183535"/>
            <a:ext cx="4312300" cy="816778"/>
          </a:xfrm>
          <a:prstGeom prst="leftUpArrow">
            <a:avLst>
              <a:gd name="adj1" fmla="val 18110"/>
              <a:gd name="adj2" fmla="val 24360"/>
              <a:gd name="adj3" fmla="val 23278"/>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Rectangle 29">
            <a:extLst>
              <a:ext uri="{FF2B5EF4-FFF2-40B4-BE49-F238E27FC236}">
                <a16:creationId xmlns:a16="http://schemas.microsoft.com/office/drawing/2014/main" id="{12C13147-8EF8-4F48-A8CA-C235B9B1408C}"/>
              </a:ext>
            </a:extLst>
          </p:cNvPr>
          <p:cNvSpPr/>
          <p:nvPr/>
        </p:nvSpPr>
        <p:spPr>
          <a:xfrm>
            <a:off x="156759" y="1324023"/>
            <a:ext cx="842049" cy="5624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Arial" panose="020B0604020202020204" pitchFamily="34" charset="0"/>
                <a:cs typeface="Arial" panose="020B0604020202020204" pitchFamily="34" charset="0"/>
              </a:rPr>
              <a:t>Data Science</a:t>
            </a:r>
          </a:p>
        </p:txBody>
      </p:sp>
    </p:spTree>
    <p:extLst>
      <p:ext uri="{BB962C8B-B14F-4D97-AF65-F5344CB8AC3E}">
        <p14:creationId xmlns:p14="http://schemas.microsoft.com/office/powerpoint/2010/main" val="3042639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8B81A-1A5F-4A26-AF95-7259537C7875}"/>
              </a:ext>
            </a:extLst>
          </p:cNvPr>
          <p:cNvSpPr>
            <a:spLocks noGrp="1"/>
          </p:cNvSpPr>
          <p:nvPr>
            <p:ph type="title"/>
          </p:nvPr>
        </p:nvSpPr>
        <p:spPr/>
        <p:txBody>
          <a:bodyPr/>
          <a:lstStyle/>
          <a:p>
            <a:r>
              <a:rPr lang="en-US" dirty="0"/>
              <a:t>DevOps Best Practices for Data Science</a:t>
            </a:r>
            <a:endParaRPr lang="en-IN" dirty="0"/>
          </a:p>
        </p:txBody>
      </p:sp>
      <p:cxnSp>
        <p:nvCxnSpPr>
          <p:cNvPr id="9" name="Straight Connector 8">
            <a:extLst>
              <a:ext uri="{FF2B5EF4-FFF2-40B4-BE49-F238E27FC236}">
                <a16:creationId xmlns:a16="http://schemas.microsoft.com/office/drawing/2014/main" id="{AEE7A63E-8665-4521-B4DA-BEDD8565BCBA}"/>
              </a:ext>
            </a:extLst>
          </p:cNvPr>
          <p:cNvCxnSpPr/>
          <p:nvPr/>
        </p:nvCxnSpPr>
        <p:spPr>
          <a:xfrm>
            <a:off x="257109" y="1678480"/>
            <a:ext cx="1153885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879856A-28C1-4CF5-B744-B9CBAFD13178}"/>
              </a:ext>
            </a:extLst>
          </p:cNvPr>
          <p:cNvCxnSpPr>
            <a:cxnSpLocks/>
          </p:cNvCxnSpPr>
          <p:nvPr/>
        </p:nvCxnSpPr>
        <p:spPr>
          <a:xfrm>
            <a:off x="2405225" y="1697141"/>
            <a:ext cx="0" cy="4678197"/>
          </a:xfrm>
          <a:prstGeom prst="line">
            <a:avLst/>
          </a:prstGeom>
          <a:ln>
            <a:solidFill>
              <a:schemeClr val="accent4">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DE7B90D-3BC3-4C10-A827-A4CDEA05B45B}"/>
              </a:ext>
            </a:extLst>
          </p:cNvPr>
          <p:cNvSpPr/>
          <p:nvPr/>
        </p:nvSpPr>
        <p:spPr>
          <a:xfrm>
            <a:off x="111290" y="1887696"/>
            <a:ext cx="2163986" cy="2677656"/>
          </a:xfrm>
          <a:prstGeom prst="rect">
            <a:avLst/>
          </a:prstGeom>
        </p:spPr>
        <p:txBody>
          <a:bodyPr wrap="square">
            <a:spAutoFit/>
          </a:bodyPr>
          <a:lstStyle/>
          <a:p>
            <a:pPr marL="171450" indent="-171450">
              <a:buFont typeface="Wingdings" panose="05000000000000000000" pitchFamily="2" charset="2"/>
              <a:buChar char="ü"/>
            </a:pPr>
            <a:r>
              <a:rPr lang="en-US" sz="1400" dirty="0">
                <a:solidFill>
                  <a:srgbClr val="333333"/>
                </a:solidFill>
                <a:latin typeface="Arial" panose="020B0604020202020204" pitchFamily="34" charset="0"/>
                <a:cs typeface="Arial" panose="020B0604020202020204" pitchFamily="34" charset="0"/>
              </a:rPr>
              <a:t>Versions are maintained in a </a:t>
            </a:r>
            <a:r>
              <a:rPr lang="en-US" sz="1400" b="1" dirty="0">
                <a:solidFill>
                  <a:srgbClr val="333333"/>
                </a:solidFill>
                <a:latin typeface="Arial" panose="020B0604020202020204" pitchFamily="34" charset="0"/>
                <a:cs typeface="Arial" panose="020B0604020202020204" pitchFamily="34" charset="0"/>
              </a:rPr>
              <a:t>central repository</a:t>
            </a:r>
          </a:p>
          <a:p>
            <a:pPr marL="171450" indent="-171450">
              <a:buFont typeface="Wingdings" panose="05000000000000000000" pitchFamily="2" charset="2"/>
              <a:buChar char="ü"/>
            </a:pPr>
            <a:r>
              <a:rPr lang="en-US" sz="1400" dirty="0">
                <a:solidFill>
                  <a:srgbClr val="333333"/>
                </a:solidFill>
                <a:latin typeface="Arial" panose="020B0604020202020204" pitchFamily="34" charset="0"/>
                <a:cs typeface="Arial" panose="020B0604020202020204" pitchFamily="34" charset="0"/>
              </a:rPr>
              <a:t>Developers + Operations can have access to the  same code </a:t>
            </a:r>
          </a:p>
          <a:p>
            <a:pPr marL="171450" indent="-171450">
              <a:buFont typeface="Wingdings" panose="05000000000000000000" pitchFamily="2" charset="2"/>
              <a:buChar char="ü"/>
            </a:pPr>
            <a:r>
              <a:rPr lang="en-US" sz="1400" dirty="0">
                <a:solidFill>
                  <a:srgbClr val="333333"/>
                </a:solidFill>
                <a:latin typeface="Arial" panose="020B0604020202020204" pitchFamily="34" charset="0"/>
                <a:cs typeface="Arial" panose="020B0604020202020204" pitchFamily="34" charset="0"/>
              </a:rPr>
              <a:t>During fault, ops can quickly rollback the deployed code and thus revert to the previous stable state.</a:t>
            </a:r>
            <a:endParaRPr lang="en-US" sz="1400" b="0" i="0" dirty="0">
              <a:solidFill>
                <a:srgbClr val="333333"/>
              </a:solidFill>
              <a:effectLst/>
              <a:latin typeface="Arial" panose="020B0604020202020204" pitchFamily="34" charset="0"/>
              <a:cs typeface="Arial" panose="020B0604020202020204" pitchFamily="34" charset="0"/>
            </a:endParaRPr>
          </a:p>
        </p:txBody>
      </p:sp>
      <p:pic>
        <p:nvPicPr>
          <p:cNvPr id="17" name="Picture 16">
            <a:extLst>
              <a:ext uri="{FF2B5EF4-FFF2-40B4-BE49-F238E27FC236}">
                <a16:creationId xmlns:a16="http://schemas.microsoft.com/office/drawing/2014/main" id="{1CD13CF6-A20D-4982-AB08-E1C3DD288E1C}"/>
              </a:ext>
            </a:extLst>
          </p:cNvPr>
          <p:cNvPicPr>
            <a:picLocks noChangeAspect="1"/>
          </p:cNvPicPr>
          <p:nvPr/>
        </p:nvPicPr>
        <p:blipFill>
          <a:blip r:embed="rId3"/>
          <a:stretch>
            <a:fillRect/>
          </a:stretch>
        </p:blipFill>
        <p:spPr>
          <a:xfrm>
            <a:off x="1165616" y="4662601"/>
            <a:ext cx="1095375" cy="1219200"/>
          </a:xfrm>
          <a:prstGeom prst="rect">
            <a:avLst/>
          </a:prstGeom>
        </p:spPr>
      </p:pic>
      <p:pic>
        <p:nvPicPr>
          <p:cNvPr id="19" name="Picture 18">
            <a:extLst>
              <a:ext uri="{FF2B5EF4-FFF2-40B4-BE49-F238E27FC236}">
                <a16:creationId xmlns:a16="http://schemas.microsoft.com/office/drawing/2014/main" id="{8E3CC429-2077-4BA4-9DB9-73C2124C3FD2}"/>
              </a:ext>
            </a:extLst>
          </p:cNvPr>
          <p:cNvPicPr>
            <a:picLocks noChangeAspect="1"/>
          </p:cNvPicPr>
          <p:nvPr/>
        </p:nvPicPr>
        <p:blipFill>
          <a:blip r:embed="rId4"/>
          <a:stretch>
            <a:fillRect/>
          </a:stretch>
        </p:blipFill>
        <p:spPr>
          <a:xfrm>
            <a:off x="344199" y="4685053"/>
            <a:ext cx="756984" cy="587148"/>
          </a:xfrm>
          <a:prstGeom prst="rect">
            <a:avLst/>
          </a:prstGeom>
        </p:spPr>
      </p:pic>
      <p:sp>
        <p:nvSpPr>
          <p:cNvPr id="20" name="Rectangle 19">
            <a:extLst>
              <a:ext uri="{FF2B5EF4-FFF2-40B4-BE49-F238E27FC236}">
                <a16:creationId xmlns:a16="http://schemas.microsoft.com/office/drawing/2014/main" id="{0D52F929-3D6A-4C83-96FE-DAC57F3A28E5}"/>
              </a:ext>
            </a:extLst>
          </p:cNvPr>
          <p:cNvSpPr/>
          <p:nvPr/>
        </p:nvSpPr>
        <p:spPr>
          <a:xfrm>
            <a:off x="2491631" y="1899217"/>
            <a:ext cx="2163986" cy="2462213"/>
          </a:xfrm>
          <a:prstGeom prst="rect">
            <a:avLst/>
          </a:prstGeom>
        </p:spPr>
        <p:txBody>
          <a:bodyPr wrap="square">
            <a:spAutoFit/>
          </a:bodyPr>
          <a:lstStyle/>
          <a:p>
            <a:pPr marL="171450" indent="-171450">
              <a:buFont typeface="Wingdings" panose="05000000000000000000" pitchFamily="2" charset="2"/>
              <a:buChar char="ü"/>
            </a:pPr>
            <a:r>
              <a:rPr lang="en-US" sz="1400" dirty="0">
                <a:solidFill>
                  <a:srgbClr val="333333"/>
                </a:solidFill>
                <a:latin typeface="Arial" panose="020B0604020202020204" pitchFamily="34" charset="0"/>
                <a:cs typeface="Arial" panose="020B0604020202020204" pitchFamily="34" charset="0"/>
              </a:rPr>
              <a:t>PMML is the de facto standard to represent predictive solutions</a:t>
            </a:r>
          </a:p>
          <a:p>
            <a:pPr marL="171450" indent="-171450">
              <a:buFont typeface="Wingdings" panose="05000000000000000000" pitchFamily="2" charset="2"/>
              <a:buChar char="ü"/>
            </a:pPr>
            <a:r>
              <a:rPr lang="en-US" sz="1400" b="0" i="0" dirty="0">
                <a:solidFill>
                  <a:srgbClr val="333333"/>
                </a:solidFill>
                <a:effectLst/>
                <a:latin typeface="Arial" panose="020B0604020202020204" pitchFamily="34" charset="0"/>
                <a:cs typeface="Arial" panose="020B0604020202020204" pitchFamily="34" charset="0"/>
              </a:rPr>
              <a:t>It </a:t>
            </a:r>
            <a:r>
              <a:rPr lang="en-US" sz="1400" dirty="0">
                <a:solidFill>
                  <a:srgbClr val="333333"/>
                </a:solidFill>
                <a:latin typeface="Arial" panose="020B0604020202020204" pitchFamily="34" charset="0"/>
                <a:cs typeface="Arial" panose="020B0604020202020204" pitchFamily="34" charset="0"/>
              </a:rPr>
              <a:t>allows for different statistical and data mining tools to speak the same language</a:t>
            </a:r>
          </a:p>
          <a:p>
            <a:pPr marL="171450" indent="-171450">
              <a:buFont typeface="Wingdings" panose="05000000000000000000" pitchFamily="2" charset="2"/>
              <a:buChar char="ü"/>
            </a:pPr>
            <a:r>
              <a:rPr lang="en-US" sz="1400" dirty="0">
                <a:solidFill>
                  <a:srgbClr val="333333"/>
                </a:solidFill>
                <a:latin typeface="Arial" panose="020B0604020202020204" pitchFamily="34" charset="0"/>
                <a:cs typeface="Arial" panose="020B0604020202020204" pitchFamily="34" charset="0"/>
              </a:rPr>
              <a:t>It may </a:t>
            </a:r>
            <a:r>
              <a:rPr lang="en-US" sz="1400" b="1" dirty="0">
                <a:solidFill>
                  <a:srgbClr val="333333"/>
                </a:solidFill>
                <a:latin typeface="Arial" panose="020B0604020202020204" pitchFamily="34" charset="0"/>
                <a:cs typeface="Arial" panose="020B0604020202020204" pitchFamily="34" charset="0"/>
              </a:rPr>
              <a:t>be developed in one application and directly deployed on another</a:t>
            </a:r>
            <a:endParaRPr lang="en-US" sz="1400" b="1" i="0" dirty="0">
              <a:solidFill>
                <a:srgbClr val="333333"/>
              </a:solidFill>
              <a:effectLst/>
              <a:latin typeface="Arial" panose="020B0604020202020204" pitchFamily="34" charset="0"/>
              <a:cs typeface="Arial" panose="020B0604020202020204" pitchFamily="34" charset="0"/>
            </a:endParaRPr>
          </a:p>
        </p:txBody>
      </p:sp>
      <p:pic>
        <p:nvPicPr>
          <p:cNvPr id="4102" name="Picture 6" descr="PMML">
            <a:extLst>
              <a:ext uri="{FF2B5EF4-FFF2-40B4-BE49-F238E27FC236}">
                <a16:creationId xmlns:a16="http://schemas.microsoft.com/office/drawing/2014/main" id="{621D9716-1668-488A-B3B2-2858C1AC3F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00955" y="4662601"/>
            <a:ext cx="2019300" cy="108585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1" name="Diagram 20">
            <a:extLst>
              <a:ext uri="{FF2B5EF4-FFF2-40B4-BE49-F238E27FC236}">
                <a16:creationId xmlns:a16="http://schemas.microsoft.com/office/drawing/2014/main" id="{5F747361-A7C8-4B94-A5AA-B0494864AB5E}"/>
              </a:ext>
            </a:extLst>
          </p:cNvPr>
          <p:cNvGraphicFramePr/>
          <p:nvPr/>
        </p:nvGraphicFramePr>
        <p:xfrm>
          <a:off x="4712740" y="1752320"/>
          <a:ext cx="3962399" cy="286569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25" name="Picture 24">
            <a:extLst>
              <a:ext uri="{FF2B5EF4-FFF2-40B4-BE49-F238E27FC236}">
                <a16:creationId xmlns:a16="http://schemas.microsoft.com/office/drawing/2014/main" id="{A6D04E9B-108E-41D0-A8AD-094AF6BDDB6C}"/>
              </a:ext>
            </a:extLst>
          </p:cNvPr>
          <p:cNvPicPr>
            <a:picLocks noChangeAspect="1"/>
          </p:cNvPicPr>
          <p:nvPr/>
        </p:nvPicPr>
        <p:blipFill>
          <a:blip r:embed="rId11"/>
          <a:stretch>
            <a:fillRect/>
          </a:stretch>
        </p:blipFill>
        <p:spPr>
          <a:xfrm>
            <a:off x="8847573" y="2418311"/>
            <a:ext cx="481809" cy="666720"/>
          </a:xfrm>
          <a:prstGeom prst="rect">
            <a:avLst/>
          </a:prstGeom>
        </p:spPr>
      </p:pic>
      <p:pic>
        <p:nvPicPr>
          <p:cNvPr id="27" name="Picture 26">
            <a:extLst>
              <a:ext uri="{FF2B5EF4-FFF2-40B4-BE49-F238E27FC236}">
                <a16:creationId xmlns:a16="http://schemas.microsoft.com/office/drawing/2014/main" id="{5D83318A-9D62-4ADE-8845-2063CE9213FC}"/>
              </a:ext>
            </a:extLst>
          </p:cNvPr>
          <p:cNvPicPr>
            <a:picLocks noChangeAspect="1"/>
          </p:cNvPicPr>
          <p:nvPr/>
        </p:nvPicPr>
        <p:blipFill rotWithShape="1">
          <a:blip r:embed="rId12"/>
          <a:srcRect l="11231" r="15227"/>
          <a:stretch/>
        </p:blipFill>
        <p:spPr>
          <a:xfrm>
            <a:off x="8134240" y="1751987"/>
            <a:ext cx="1212155" cy="560827"/>
          </a:xfrm>
          <a:prstGeom prst="rect">
            <a:avLst/>
          </a:prstGeom>
        </p:spPr>
      </p:pic>
      <p:pic>
        <p:nvPicPr>
          <p:cNvPr id="31" name="Picture 30">
            <a:extLst>
              <a:ext uri="{FF2B5EF4-FFF2-40B4-BE49-F238E27FC236}">
                <a16:creationId xmlns:a16="http://schemas.microsoft.com/office/drawing/2014/main" id="{D7FAE782-56A3-4073-8DE5-2E696BB4913C}"/>
              </a:ext>
            </a:extLst>
          </p:cNvPr>
          <p:cNvPicPr>
            <a:picLocks noChangeAspect="1"/>
          </p:cNvPicPr>
          <p:nvPr/>
        </p:nvPicPr>
        <p:blipFill>
          <a:blip r:embed="rId13"/>
          <a:stretch>
            <a:fillRect/>
          </a:stretch>
        </p:blipFill>
        <p:spPr>
          <a:xfrm>
            <a:off x="8610499" y="3146882"/>
            <a:ext cx="770391" cy="770391"/>
          </a:xfrm>
          <a:prstGeom prst="rect">
            <a:avLst/>
          </a:prstGeom>
        </p:spPr>
      </p:pic>
      <p:sp>
        <p:nvSpPr>
          <p:cNvPr id="33" name="Rectangle 32">
            <a:extLst>
              <a:ext uri="{FF2B5EF4-FFF2-40B4-BE49-F238E27FC236}">
                <a16:creationId xmlns:a16="http://schemas.microsoft.com/office/drawing/2014/main" id="{5BE55134-4D08-4BC7-A062-74ABA546E128}"/>
              </a:ext>
            </a:extLst>
          </p:cNvPr>
          <p:cNvSpPr/>
          <p:nvPr/>
        </p:nvSpPr>
        <p:spPr>
          <a:xfrm>
            <a:off x="4922678" y="4662934"/>
            <a:ext cx="4707543" cy="2031325"/>
          </a:xfrm>
          <a:prstGeom prst="rect">
            <a:avLst/>
          </a:prstGeom>
        </p:spPr>
        <p:txBody>
          <a:bodyPr wrap="square">
            <a:spAutoFit/>
          </a:bodyPr>
          <a:lstStyle/>
          <a:p>
            <a:pPr marL="171450" indent="-171450">
              <a:buFont typeface="Wingdings" panose="05000000000000000000" pitchFamily="2" charset="2"/>
              <a:buChar char="ü"/>
            </a:pPr>
            <a:r>
              <a:rPr lang="en-US" sz="1400" b="1" dirty="0">
                <a:solidFill>
                  <a:srgbClr val="333333"/>
                </a:solidFill>
                <a:latin typeface="Arial" panose="020B0604020202020204" pitchFamily="34" charset="0"/>
                <a:cs typeface="Arial" panose="020B0604020202020204" pitchFamily="34" charset="0"/>
              </a:rPr>
              <a:t>Automating</a:t>
            </a:r>
            <a:r>
              <a:rPr lang="en-US" sz="1400" dirty="0">
                <a:solidFill>
                  <a:srgbClr val="333333"/>
                </a:solidFill>
                <a:latin typeface="Arial" panose="020B0604020202020204" pitchFamily="34" charset="0"/>
                <a:cs typeface="Arial" panose="020B0604020202020204" pitchFamily="34" charset="0"/>
              </a:rPr>
              <a:t> the process of delivering the code to Prod environment</a:t>
            </a:r>
          </a:p>
          <a:p>
            <a:pPr marL="171450" indent="-171450">
              <a:buFont typeface="Wingdings" panose="05000000000000000000" pitchFamily="2" charset="2"/>
              <a:buChar char="ü"/>
            </a:pPr>
            <a:r>
              <a:rPr lang="en-US" sz="1400" dirty="0">
                <a:solidFill>
                  <a:srgbClr val="333333"/>
                </a:solidFill>
                <a:latin typeface="Arial" panose="020B0604020202020204" pitchFamily="34" charset="0"/>
                <a:cs typeface="Arial" panose="020B0604020202020204" pitchFamily="34" charset="0"/>
              </a:rPr>
              <a:t>Capitalize different </a:t>
            </a:r>
            <a:r>
              <a:rPr lang="en-US" sz="1400" b="1" dirty="0">
                <a:solidFill>
                  <a:srgbClr val="333333"/>
                </a:solidFill>
                <a:latin typeface="Arial" panose="020B0604020202020204" pitchFamily="34" charset="0"/>
                <a:cs typeface="Arial" panose="020B0604020202020204" pitchFamily="34" charset="0"/>
              </a:rPr>
              <a:t>types of environment</a:t>
            </a:r>
            <a:r>
              <a:rPr lang="en-US" sz="1400" dirty="0">
                <a:solidFill>
                  <a:srgbClr val="333333"/>
                </a:solidFill>
                <a:latin typeface="Arial" panose="020B0604020202020204" pitchFamily="34" charset="0"/>
                <a:cs typeface="Arial" panose="020B0604020202020204" pitchFamily="34" charset="0"/>
              </a:rPr>
              <a:t>: Development, Staging (Testing), Production</a:t>
            </a:r>
          </a:p>
          <a:p>
            <a:pPr marL="171450" indent="-171450">
              <a:buFont typeface="Wingdings" panose="05000000000000000000" pitchFamily="2" charset="2"/>
              <a:buChar char="ü"/>
            </a:pPr>
            <a:r>
              <a:rPr lang="en-US" sz="1400" b="1" dirty="0">
                <a:solidFill>
                  <a:srgbClr val="333333"/>
                </a:solidFill>
                <a:latin typeface="Arial" panose="020B0604020202020204" pitchFamily="34" charset="0"/>
                <a:cs typeface="Arial" panose="020B0604020202020204" pitchFamily="34" charset="0"/>
              </a:rPr>
              <a:t>Canary</a:t>
            </a:r>
            <a:r>
              <a:rPr lang="en-US" sz="1400" dirty="0">
                <a:solidFill>
                  <a:srgbClr val="333333"/>
                </a:solidFill>
                <a:latin typeface="Arial" panose="020B0604020202020204" pitchFamily="34" charset="0"/>
                <a:cs typeface="Arial" panose="020B0604020202020204" pitchFamily="34" charset="0"/>
              </a:rPr>
              <a:t> Deployment using Load Balancing</a:t>
            </a:r>
          </a:p>
          <a:p>
            <a:pPr marL="171450" indent="-171450">
              <a:buFont typeface="Wingdings" panose="05000000000000000000" pitchFamily="2" charset="2"/>
              <a:buChar char="ü"/>
            </a:pPr>
            <a:r>
              <a:rPr lang="en-US" sz="1400" dirty="0">
                <a:solidFill>
                  <a:srgbClr val="333333"/>
                </a:solidFill>
                <a:latin typeface="Arial" panose="020B0604020202020204" pitchFamily="34" charset="0"/>
                <a:cs typeface="Arial" panose="020B0604020202020204" pitchFamily="34" charset="0"/>
              </a:rPr>
              <a:t>Deploying models in </a:t>
            </a:r>
            <a:r>
              <a:rPr lang="en-US" sz="1400" b="1" dirty="0">
                <a:solidFill>
                  <a:srgbClr val="333333"/>
                </a:solidFill>
                <a:latin typeface="Arial" panose="020B0604020202020204" pitchFamily="34" charset="0"/>
                <a:cs typeface="Arial" panose="020B0604020202020204" pitchFamily="34" charset="0"/>
              </a:rPr>
              <a:t>Containers</a:t>
            </a:r>
            <a:r>
              <a:rPr lang="en-US" sz="1400" dirty="0">
                <a:solidFill>
                  <a:srgbClr val="333333"/>
                </a:solidFill>
                <a:latin typeface="Arial" panose="020B0604020202020204" pitchFamily="34" charset="0"/>
                <a:cs typeface="Arial" panose="020B0604020202020204" pitchFamily="34" charset="0"/>
              </a:rPr>
              <a:t> – Docker</a:t>
            </a:r>
          </a:p>
          <a:p>
            <a:pPr marL="171450" indent="-171450">
              <a:buFont typeface="Wingdings" panose="05000000000000000000" pitchFamily="2" charset="2"/>
              <a:buChar char="ü"/>
            </a:pPr>
            <a:r>
              <a:rPr lang="en-US" sz="1400" b="1" dirty="0">
                <a:solidFill>
                  <a:srgbClr val="333333"/>
                </a:solidFill>
                <a:latin typeface="Arial" panose="020B0604020202020204" pitchFamily="34" charset="0"/>
                <a:cs typeface="Arial" panose="020B0604020202020204" pitchFamily="34" charset="0"/>
              </a:rPr>
              <a:t>Monitoring</a:t>
            </a:r>
            <a:r>
              <a:rPr lang="en-US" sz="1400" dirty="0">
                <a:solidFill>
                  <a:srgbClr val="333333"/>
                </a:solidFill>
                <a:latin typeface="Arial" panose="020B0604020202020204" pitchFamily="34" charset="0"/>
                <a:cs typeface="Arial" panose="020B0604020202020204" pitchFamily="34" charset="0"/>
              </a:rPr>
              <a:t> – Retrain the model during concept drift using recent data</a:t>
            </a:r>
          </a:p>
          <a:p>
            <a:pPr marL="171450" indent="-171450">
              <a:buFont typeface="Wingdings" panose="05000000000000000000" pitchFamily="2" charset="2"/>
              <a:buChar char="ü"/>
            </a:pPr>
            <a:endParaRPr lang="en-US" sz="1400" b="0" i="0" dirty="0">
              <a:solidFill>
                <a:srgbClr val="333333"/>
              </a:solidFill>
              <a:effectLst/>
              <a:latin typeface="Arial" panose="020B0604020202020204" pitchFamily="34" charset="0"/>
              <a:cs typeface="Arial" panose="020B0604020202020204" pitchFamily="34" charset="0"/>
            </a:endParaRPr>
          </a:p>
        </p:txBody>
      </p:sp>
      <p:cxnSp>
        <p:nvCxnSpPr>
          <p:cNvPr id="35" name="Straight Connector 34">
            <a:extLst>
              <a:ext uri="{FF2B5EF4-FFF2-40B4-BE49-F238E27FC236}">
                <a16:creationId xmlns:a16="http://schemas.microsoft.com/office/drawing/2014/main" id="{0421C3F1-362E-4051-B9E0-CCE32AFA5F56}"/>
              </a:ext>
            </a:extLst>
          </p:cNvPr>
          <p:cNvCxnSpPr>
            <a:cxnSpLocks/>
          </p:cNvCxnSpPr>
          <p:nvPr/>
        </p:nvCxnSpPr>
        <p:spPr>
          <a:xfrm>
            <a:off x="4890278" y="1697141"/>
            <a:ext cx="0" cy="4678197"/>
          </a:xfrm>
          <a:prstGeom prst="line">
            <a:avLst/>
          </a:prstGeom>
          <a:ln>
            <a:solidFill>
              <a:schemeClr val="accent4">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C86B1125-FC58-45D2-B41C-D0526ADDE761}"/>
              </a:ext>
            </a:extLst>
          </p:cNvPr>
          <p:cNvCxnSpPr>
            <a:cxnSpLocks/>
          </p:cNvCxnSpPr>
          <p:nvPr/>
        </p:nvCxnSpPr>
        <p:spPr>
          <a:xfrm>
            <a:off x="9723535" y="1678480"/>
            <a:ext cx="0" cy="4678197"/>
          </a:xfrm>
          <a:prstGeom prst="line">
            <a:avLst/>
          </a:prstGeom>
          <a:ln>
            <a:solidFill>
              <a:schemeClr val="accent4">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A366C33D-55B6-4BDD-89CE-2B2B98629F85}"/>
              </a:ext>
            </a:extLst>
          </p:cNvPr>
          <p:cNvSpPr/>
          <p:nvPr/>
        </p:nvSpPr>
        <p:spPr>
          <a:xfrm>
            <a:off x="9723535" y="1767006"/>
            <a:ext cx="2302971" cy="3539430"/>
          </a:xfrm>
          <a:prstGeom prst="rect">
            <a:avLst/>
          </a:prstGeom>
        </p:spPr>
        <p:txBody>
          <a:bodyPr wrap="square">
            <a:spAutoFit/>
          </a:bodyPr>
          <a:lstStyle/>
          <a:p>
            <a:pPr marL="171450" indent="-171450">
              <a:buFont typeface="Wingdings" panose="05000000000000000000" pitchFamily="2" charset="2"/>
              <a:buChar char="ü"/>
            </a:pPr>
            <a:r>
              <a:rPr lang="en-US" sz="1400" b="1" dirty="0">
                <a:solidFill>
                  <a:srgbClr val="333333"/>
                </a:solidFill>
                <a:latin typeface="Arial" panose="020B0604020202020204" pitchFamily="34" charset="0"/>
                <a:cs typeface="Arial" panose="020B0604020202020204" pitchFamily="34" charset="0"/>
              </a:rPr>
              <a:t>DevSecOps</a:t>
            </a:r>
            <a:r>
              <a:rPr lang="en-US" sz="1400" dirty="0">
                <a:solidFill>
                  <a:srgbClr val="333333"/>
                </a:solidFill>
                <a:latin typeface="Arial" panose="020B0604020202020204" pitchFamily="34" charset="0"/>
                <a:cs typeface="Arial" panose="020B0604020202020204" pitchFamily="34" charset="0"/>
              </a:rPr>
              <a:t> refers to the discipline and practice of safeguarding the entire DevOps environment through strategies, policies, processes, and technology</a:t>
            </a:r>
          </a:p>
          <a:p>
            <a:pPr marL="171450" indent="-171450">
              <a:buFont typeface="Wingdings" panose="05000000000000000000" pitchFamily="2" charset="2"/>
              <a:buChar char="ü"/>
            </a:pPr>
            <a:r>
              <a:rPr lang="en-US" sz="1400" dirty="0">
                <a:solidFill>
                  <a:srgbClr val="333333"/>
                </a:solidFill>
                <a:latin typeface="Arial" panose="020B0604020202020204" pitchFamily="34" charset="0"/>
                <a:cs typeface="Arial" panose="020B0604020202020204" pitchFamily="34" charset="0"/>
              </a:rPr>
              <a:t>Security should be </a:t>
            </a:r>
            <a:r>
              <a:rPr lang="en-US" sz="1400" b="1" dirty="0">
                <a:solidFill>
                  <a:srgbClr val="333333"/>
                </a:solidFill>
                <a:latin typeface="Arial" panose="020B0604020202020204" pitchFamily="34" charset="0"/>
                <a:cs typeface="Arial" panose="020B0604020202020204" pitchFamily="34" charset="0"/>
              </a:rPr>
              <a:t>built into every part of the DevOps lifecycle</a:t>
            </a:r>
            <a:r>
              <a:rPr lang="en-US" sz="1400" dirty="0">
                <a:solidFill>
                  <a:srgbClr val="333333"/>
                </a:solidFill>
                <a:latin typeface="Arial" panose="020B0604020202020204" pitchFamily="34" charset="0"/>
                <a:cs typeface="Arial" panose="020B0604020202020204" pitchFamily="34" charset="0"/>
              </a:rPr>
              <a:t>, including inception, design, build, test, release, support, maintenance, and beyond</a:t>
            </a:r>
            <a:endParaRPr lang="en-US" sz="1400" b="0" i="0" dirty="0">
              <a:solidFill>
                <a:srgbClr val="333333"/>
              </a:solidFill>
              <a:effectLst/>
              <a:latin typeface="Arial" panose="020B0604020202020204" pitchFamily="34" charset="0"/>
              <a:cs typeface="Arial" panose="020B0604020202020204" pitchFamily="34" charset="0"/>
            </a:endParaRPr>
          </a:p>
        </p:txBody>
      </p:sp>
      <p:pic>
        <p:nvPicPr>
          <p:cNvPr id="38" name="Picture 37">
            <a:extLst>
              <a:ext uri="{FF2B5EF4-FFF2-40B4-BE49-F238E27FC236}">
                <a16:creationId xmlns:a16="http://schemas.microsoft.com/office/drawing/2014/main" id="{905BD335-CE59-4427-B8B7-485D3B66DB1C}"/>
              </a:ext>
            </a:extLst>
          </p:cNvPr>
          <p:cNvPicPr>
            <a:picLocks noChangeAspect="1"/>
          </p:cNvPicPr>
          <p:nvPr/>
        </p:nvPicPr>
        <p:blipFill>
          <a:blip r:embed="rId14"/>
          <a:stretch>
            <a:fillRect/>
          </a:stretch>
        </p:blipFill>
        <p:spPr>
          <a:xfrm>
            <a:off x="8412251" y="3991111"/>
            <a:ext cx="685737" cy="554075"/>
          </a:xfrm>
          <a:prstGeom prst="rect">
            <a:avLst/>
          </a:prstGeom>
        </p:spPr>
      </p:pic>
      <p:sp>
        <p:nvSpPr>
          <p:cNvPr id="3" name="Rectangle: Rounded Corners 2">
            <a:extLst>
              <a:ext uri="{FF2B5EF4-FFF2-40B4-BE49-F238E27FC236}">
                <a16:creationId xmlns:a16="http://schemas.microsoft.com/office/drawing/2014/main" id="{B491349D-1716-4C1F-AC46-8992C0E8360D}"/>
              </a:ext>
            </a:extLst>
          </p:cNvPr>
          <p:cNvSpPr/>
          <p:nvPr/>
        </p:nvSpPr>
        <p:spPr>
          <a:xfrm>
            <a:off x="257108" y="786487"/>
            <a:ext cx="1698301" cy="60620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latin typeface="Arial" panose="020B0604020202020204" pitchFamily="34" charset="0"/>
                <a:cs typeface="Arial" panose="020B0604020202020204" pitchFamily="34" charset="0"/>
              </a:rPr>
              <a:t>Version Control</a:t>
            </a:r>
          </a:p>
        </p:txBody>
      </p:sp>
      <p:sp>
        <p:nvSpPr>
          <p:cNvPr id="22" name="Rectangle: Rounded Corners 21">
            <a:extLst>
              <a:ext uri="{FF2B5EF4-FFF2-40B4-BE49-F238E27FC236}">
                <a16:creationId xmlns:a16="http://schemas.microsoft.com/office/drawing/2014/main" id="{5ED616D9-5236-41C4-BBD6-0182E40D61B5}"/>
              </a:ext>
            </a:extLst>
          </p:cNvPr>
          <p:cNvSpPr/>
          <p:nvPr/>
        </p:nvSpPr>
        <p:spPr>
          <a:xfrm>
            <a:off x="2724473" y="808032"/>
            <a:ext cx="1698301" cy="606205"/>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latin typeface="Arial" panose="020B0604020202020204" pitchFamily="34" charset="0"/>
                <a:cs typeface="Arial" panose="020B0604020202020204" pitchFamily="34" charset="0"/>
              </a:rPr>
              <a:t>PMML</a:t>
            </a:r>
          </a:p>
        </p:txBody>
      </p:sp>
      <p:sp>
        <p:nvSpPr>
          <p:cNvPr id="23" name="Rectangle: Rounded Corners 22">
            <a:extLst>
              <a:ext uri="{FF2B5EF4-FFF2-40B4-BE49-F238E27FC236}">
                <a16:creationId xmlns:a16="http://schemas.microsoft.com/office/drawing/2014/main" id="{F51F1BA9-0660-4CC5-9407-CB03F99DF5F4}"/>
              </a:ext>
            </a:extLst>
          </p:cNvPr>
          <p:cNvSpPr/>
          <p:nvPr/>
        </p:nvSpPr>
        <p:spPr>
          <a:xfrm>
            <a:off x="5177385" y="771154"/>
            <a:ext cx="1698301" cy="606205"/>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latin typeface="Arial" panose="020B0604020202020204" pitchFamily="34" charset="0"/>
                <a:cs typeface="Arial" panose="020B0604020202020204" pitchFamily="34" charset="0"/>
              </a:rPr>
              <a:t>CI/CT/CD</a:t>
            </a:r>
          </a:p>
        </p:txBody>
      </p:sp>
      <p:sp>
        <p:nvSpPr>
          <p:cNvPr id="24" name="Rectangle: Rounded Corners 23">
            <a:extLst>
              <a:ext uri="{FF2B5EF4-FFF2-40B4-BE49-F238E27FC236}">
                <a16:creationId xmlns:a16="http://schemas.microsoft.com/office/drawing/2014/main" id="{947EDBEE-F2AC-4555-AB7E-601B22734FD2}"/>
              </a:ext>
            </a:extLst>
          </p:cNvPr>
          <p:cNvSpPr/>
          <p:nvPr/>
        </p:nvSpPr>
        <p:spPr>
          <a:xfrm>
            <a:off x="7648094" y="768085"/>
            <a:ext cx="1698301" cy="606205"/>
          </a:xfrm>
          <a:prstGeom prst="round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latin typeface="Arial" panose="020B0604020202020204" pitchFamily="34" charset="0"/>
                <a:cs typeface="Arial" panose="020B0604020202020204" pitchFamily="34" charset="0"/>
              </a:rPr>
              <a:t>Monitor</a:t>
            </a:r>
          </a:p>
        </p:txBody>
      </p:sp>
      <p:sp>
        <p:nvSpPr>
          <p:cNvPr id="26" name="Rectangle: Rounded Corners 25">
            <a:extLst>
              <a:ext uri="{FF2B5EF4-FFF2-40B4-BE49-F238E27FC236}">
                <a16:creationId xmlns:a16="http://schemas.microsoft.com/office/drawing/2014/main" id="{1A6E5E24-84B8-47E5-8D9C-7FC15466D9DE}"/>
              </a:ext>
            </a:extLst>
          </p:cNvPr>
          <p:cNvSpPr/>
          <p:nvPr/>
        </p:nvSpPr>
        <p:spPr>
          <a:xfrm>
            <a:off x="10118803" y="738240"/>
            <a:ext cx="1698301" cy="606205"/>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latin typeface="Arial" panose="020B0604020202020204" pitchFamily="34" charset="0"/>
                <a:cs typeface="Arial" panose="020B0604020202020204" pitchFamily="34" charset="0"/>
              </a:rPr>
              <a:t>Security</a:t>
            </a:r>
          </a:p>
        </p:txBody>
      </p:sp>
    </p:spTree>
    <p:extLst>
      <p:ext uri="{BB962C8B-B14F-4D97-AF65-F5344CB8AC3E}">
        <p14:creationId xmlns:p14="http://schemas.microsoft.com/office/powerpoint/2010/main" val="27199209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9BBDB5-9589-467C-8FA7-ED30EF7FD1EE}"/>
              </a:ext>
            </a:extLst>
          </p:cNvPr>
          <p:cNvSpPr>
            <a:spLocks noGrp="1"/>
          </p:cNvSpPr>
          <p:nvPr>
            <p:ph sz="quarter" idx="10"/>
          </p:nvPr>
        </p:nvSpPr>
        <p:spPr>
          <a:xfrm>
            <a:off x="2907521" y="2319997"/>
            <a:ext cx="7052406" cy="914400"/>
          </a:xfrm>
        </p:spPr>
        <p:txBody>
          <a:bodyPr/>
          <a:lstStyle/>
          <a:p>
            <a:r>
              <a:rPr lang="en-US" dirty="0"/>
              <a:t>Proposed </a:t>
            </a:r>
            <a:r>
              <a:rPr lang="en-IN" dirty="0"/>
              <a:t>DevOps Delivery Structure</a:t>
            </a:r>
            <a:endParaRPr lang="en-US" dirty="0"/>
          </a:p>
        </p:txBody>
      </p:sp>
    </p:spTree>
    <p:extLst>
      <p:ext uri="{BB962C8B-B14F-4D97-AF65-F5344CB8AC3E}">
        <p14:creationId xmlns:p14="http://schemas.microsoft.com/office/powerpoint/2010/main" val="28661618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B66189A-FAC5-48D9-9574-EE5D7AF48AB6}"/>
              </a:ext>
            </a:extLst>
          </p:cNvPr>
          <p:cNvSpPr/>
          <p:nvPr/>
        </p:nvSpPr>
        <p:spPr>
          <a:xfrm>
            <a:off x="2841453" y="2499608"/>
            <a:ext cx="5809957" cy="73010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6" name="Rectangle 45">
            <a:extLst>
              <a:ext uri="{FF2B5EF4-FFF2-40B4-BE49-F238E27FC236}">
                <a16:creationId xmlns:a16="http://schemas.microsoft.com/office/drawing/2014/main" id="{7325C025-FF92-4CA5-9FA8-6AB060C049C4}"/>
              </a:ext>
            </a:extLst>
          </p:cNvPr>
          <p:cNvSpPr/>
          <p:nvPr/>
        </p:nvSpPr>
        <p:spPr>
          <a:xfrm>
            <a:off x="2825328" y="1243695"/>
            <a:ext cx="5809957" cy="73010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3" name="Rectangle 42">
            <a:extLst>
              <a:ext uri="{FF2B5EF4-FFF2-40B4-BE49-F238E27FC236}">
                <a16:creationId xmlns:a16="http://schemas.microsoft.com/office/drawing/2014/main" id="{5009ECD8-7C69-4215-981C-A95B3E024F16}"/>
              </a:ext>
            </a:extLst>
          </p:cNvPr>
          <p:cNvSpPr/>
          <p:nvPr/>
        </p:nvSpPr>
        <p:spPr>
          <a:xfrm>
            <a:off x="534579" y="590843"/>
            <a:ext cx="2052893" cy="58662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1E704F94-D379-4597-A4BB-26C9C71A3A56}"/>
              </a:ext>
            </a:extLst>
          </p:cNvPr>
          <p:cNvSpPr>
            <a:spLocks noGrp="1"/>
          </p:cNvSpPr>
          <p:nvPr>
            <p:ph type="title"/>
          </p:nvPr>
        </p:nvSpPr>
        <p:spPr>
          <a:xfrm>
            <a:off x="599655" y="58925"/>
            <a:ext cx="10940304" cy="408349"/>
          </a:xfrm>
        </p:spPr>
        <p:txBody>
          <a:bodyPr/>
          <a:lstStyle/>
          <a:p>
            <a:r>
              <a:rPr lang="en-IN" dirty="0"/>
              <a:t>Proposed DevOps Delivery Structure</a:t>
            </a:r>
          </a:p>
        </p:txBody>
      </p:sp>
      <p:pic>
        <p:nvPicPr>
          <p:cNvPr id="6" name="Picture 5">
            <a:extLst>
              <a:ext uri="{FF2B5EF4-FFF2-40B4-BE49-F238E27FC236}">
                <a16:creationId xmlns:a16="http://schemas.microsoft.com/office/drawing/2014/main" id="{BF3F3717-8220-4DA1-A89E-485DBEB18A15}"/>
              </a:ext>
            </a:extLst>
          </p:cNvPr>
          <p:cNvPicPr>
            <a:picLocks noChangeAspect="1"/>
          </p:cNvPicPr>
          <p:nvPr/>
        </p:nvPicPr>
        <p:blipFill>
          <a:blip r:embed="rId2">
            <a:grayscl/>
          </a:blip>
          <a:stretch>
            <a:fillRect/>
          </a:stretch>
        </p:blipFill>
        <p:spPr>
          <a:xfrm>
            <a:off x="1208263" y="3710902"/>
            <a:ext cx="548640" cy="644077"/>
          </a:xfrm>
          <a:prstGeom prst="rect">
            <a:avLst/>
          </a:prstGeom>
        </p:spPr>
      </p:pic>
      <p:sp>
        <p:nvSpPr>
          <p:cNvPr id="7" name="Rectangle 12">
            <a:extLst>
              <a:ext uri="{FF2B5EF4-FFF2-40B4-BE49-F238E27FC236}">
                <a16:creationId xmlns:a16="http://schemas.microsoft.com/office/drawing/2014/main" id="{B84058D3-B810-4C69-8046-6D850F63C05B}"/>
              </a:ext>
            </a:extLst>
          </p:cNvPr>
          <p:cNvSpPr>
            <a:spLocks noChangeArrowheads="1"/>
          </p:cNvSpPr>
          <p:nvPr/>
        </p:nvSpPr>
        <p:spPr bwMode="auto">
          <a:xfrm>
            <a:off x="1107716" y="4312775"/>
            <a:ext cx="855239" cy="215444"/>
          </a:xfrm>
          <a:prstGeom prst="rect">
            <a:avLst/>
          </a:prstGeom>
          <a:noFill/>
          <a:ln w="9525">
            <a:noFill/>
            <a:miter lim="800000"/>
            <a:headEnd/>
            <a:tailEnd/>
          </a:ln>
        </p:spPr>
        <p:txBody>
          <a:bodyPr wrap="square" lIns="0" tIns="0" rIns="0" bIns="0">
            <a:spAutoFit/>
          </a:bodyPr>
          <a:lstStyle/>
          <a:p>
            <a:pPr>
              <a:defRPr/>
            </a:pPr>
            <a:r>
              <a:rPr lang="en-US" sz="1400" b="1" dirty="0">
                <a:solidFill>
                  <a:schemeClr val="accent6"/>
                </a:solidFill>
                <a:ea typeface="Times New Roman" pitchFamily="18" charset="0"/>
                <a:cs typeface="Calibri" pitchFamily="34" charset="0"/>
              </a:rPr>
              <a:t>Operations</a:t>
            </a:r>
            <a:endParaRPr lang="en-US" sz="1400" dirty="0">
              <a:solidFill>
                <a:schemeClr val="accent6"/>
              </a:solidFill>
              <a:cs typeface="Calibri" pitchFamily="34" charset="0"/>
            </a:endParaRPr>
          </a:p>
        </p:txBody>
      </p:sp>
      <p:pic>
        <p:nvPicPr>
          <p:cNvPr id="8" name="Picture 7">
            <a:extLst>
              <a:ext uri="{FF2B5EF4-FFF2-40B4-BE49-F238E27FC236}">
                <a16:creationId xmlns:a16="http://schemas.microsoft.com/office/drawing/2014/main" id="{FCFFD4FA-CE61-4BD0-B7B7-E38279A9D496}"/>
              </a:ext>
            </a:extLst>
          </p:cNvPr>
          <p:cNvPicPr>
            <a:picLocks noChangeAspect="1"/>
          </p:cNvPicPr>
          <p:nvPr/>
        </p:nvPicPr>
        <p:blipFill>
          <a:blip r:embed="rId2">
            <a:grayscl/>
          </a:blip>
          <a:stretch>
            <a:fillRect/>
          </a:stretch>
        </p:blipFill>
        <p:spPr>
          <a:xfrm>
            <a:off x="1236399" y="5032950"/>
            <a:ext cx="548640" cy="644077"/>
          </a:xfrm>
          <a:prstGeom prst="rect">
            <a:avLst/>
          </a:prstGeom>
        </p:spPr>
      </p:pic>
      <p:sp>
        <p:nvSpPr>
          <p:cNvPr id="9" name="Rectangle 12">
            <a:extLst>
              <a:ext uri="{FF2B5EF4-FFF2-40B4-BE49-F238E27FC236}">
                <a16:creationId xmlns:a16="http://schemas.microsoft.com/office/drawing/2014/main" id="{7A1CFA3C-4112-48EB-A29E-071421F3EDE8}"/>
              </a:ext>
            </a:extLst>
          </p:cNvPr>
          <p:cNvSpPr>
            <a:spLocks noChangeArrowheads="1"/>
          </p:cNvSpPr>
          <p:nvPr/>
        </p:nvSpPr>
        <p:spPr bwMode="auto">
          <a:xfrm>
            <a:off x="1177665" y="5651982"/>
            <a:ext cx="855239" cy="215444"/>
          </a:xfrm>
          <a:prstGeom prst="rect">
            <a:avLst/>
          </a:prstGeom>
          <a:noFill/>
          <a:ln w="9525">
            <a:noFill/>
            <a:miter lim="800000"/>
            <a:headEnd/>
            <a:tailEnd/>
          </a:ln>
        </p:spPr>
        <p:txBody>
          <a:bodyPr wrap="square" lIns="0" tIns="0" rIns="0" bIns="0">
            <a:spAutoFit/>
          </a:bodyPr>
          <a:lstStyle/>
          <a:p>
            <a:pPr>
              <a:defRPr/>
            </a:pPr>
            <a:r>
              <a:rPr lang="en-US" sz="1400" b="1" dirty="0">
                <a:solidFill>
                  <a:schemeClr val="accent6"/>
                </a:solidFill>
                <a:ea typeface="Times New Roman" pitchFamily="18" charset="0"/>
                <a:cs typeface="Calibri" pitchFamily="34" charset="0"/>
              </a:rPr>
              <a:t>Developers</a:t>
            </a:r>
            <a:endParaRPr lang="en-US" sz="1400" dirty="0">
              <a:solidFill>
                <a:schemeClr val="accent6"/>
              </a:solidFill>
              <a:cs typeface="Calibri" pitchFamily="34" charset="0"/>
            </a:endParaRPr>
          </a:p>
        </p:txBody>
      </p:sp>
      <p:sp>
        <p:nvSpPr>
          <p:cNvPr id="10" name="Rectangle 9">
            <a:extLst>
              <a:ext uri="{FF2B5EF4-FFF2-40B4-BE49-F238E27FC236}">
                <a16:creationId xmlns:a16="http://schemas.microsoft.com/office/drawing/2014/main" id="{0CCDCF52-364F-4160-8D58-60D117157B26}"/>
              </a:ext>
            </a:extLst>
          </p:cNvPr>
          <p:cNvSpPr/>
          <p:nvPr/>
        </p:nvSpPr>
        <p:spPr>
          <a:xfrm>
            <a:off x="2828120" y="3767334"/>
            <a:ext cx="5809957" cy="73010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4" name="Straight Connector 13">
            <a:extLst>
              <a:ext uri="{FF2B5EF4-FFF2-40B4-BE49-F238E27FC236}">
                <a16:creationId xmlns:a16="http://schemas.microsoft.com/office/drawing/2014/main" id="{77059676-9A4A-4054-ADF5-E33619CF1B6C}"/>
              </a:ext>
            </a:extLst>
          </p:cNvPr>
          <p:cNvCxnSpPr>
            <a:cxnSpLocks/>
          </p:cNvCxnSpPr>
          <p:nvPr/>
        </p:nvCxnSpPr>
        <p:spPr>
          <a:xfrm>
            <a:off x="5674483" y="3760770"/>
            <a:ext cx="0" cy="731520"/>
          </a:xfrm>
          <a:prstGeom prst="line">
            <a:avLst/>
          </a:prstGeom>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16ACD31B-D2FF-408C-A6EC-F21B231AFE3D}"/>
              </a:ext>
            </a:extLst>
          </p:cNvPr>
          <p:cNvSpPr/>
          <p:nvPr/>
        </p:nvSpPr>
        <p:spPr>
          <a:xfrm>
            <a:off x="3025067" y="3908012"/>
            <a:ext cx="2335237" cy="4469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lumMod val="50000"/>
                  </a:schemeClr>
                </a:solidFill>
              </a:rPr>
              <a:t>Production Support &amp; Maintenance #App 1</a:t>
            </a:r>
          </a:p>
        </p:txBody>
      </p:sp>
      <p:sp>
        <p:nvSpPr>
          <p:cNvPr id="17" name="Rectangle 16">
            <a:extLst>
              <a:ext uri="{FF2B5EF4-FFF2-40B4-BE49-F238E27FC236}">
                <a16:creationId xmlns:a16="http://schemas.microsoft.com/office/drawing/2014/main" id="{2680D48E-CB92-49FD-B755-15F30B3B735F}"/>
              </a:ext>
            </a:extLst>
          </p:cNvPr>
          <p:cNvSpPr/>
          <p:nvPr/>
        </p:nvSpPr>
        <p:spPr>
          <a:xfrm>
            <a:off x="6014453" y="3903046"/>
            <a:ext cx="2335237" cy="4469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lumMod val="50000"/>
                  </a:schemeClr>
                </a:solidFill>
              </a:rPr>
              <a:t>Production Support &amp; Maintenance #App 2</a:t>
            </a:r>
          </a:p>
        </p:txBody>
      </p:sp>
      <p:sp>
        <p:nvSpPr>
          <p:cNvPr id="20" name="Rectangle 19">
            <a:extLst>
              <a:ext uri="{FF2B5EF4-FFF2-40B4-BE49-F238E27FC236}">
                <a16:creationId xmlns:a16="http://schemas.microsoft.com/office/drawing/2014/main" id="{63A9F823-E491-4029-B7BB-392C5F0E5DF2}"/>
              </a:ext>
            </a:extLst>
          </p:cNvPr>
          <p:cNvSpPr/>
          <p:nvPr/>
        </p:nvSpPr>
        <p:spPr>
          <a:xfrm>
            <a:off x="2828120" y="5126620"/>
            <a:ext cx="5809957" cy="73010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600" dirty="0"/>
          </a:p>
        </p:txBody>
      </p:sp>
      <p:cxnSp>
        <p:nvCxnSpPr>
          <p:cNvPr id="21" name="Straight Connector 20">
            <a:extLst>
              <a:ext uri="{FF2B5EF4-FFF2-40B4-BE49-F238E27FC236}">
                <a16:creationId xmlns:a16="http://schemas.microsoft.com/office/drawing/2014/main" id="{2DB5273A-4D3B-4E66-B702-88A9F7D3D224}"/>
              </a:ext>
            </a:extLst>
          </p:cNvPr>
          <p:cNvCxnSpPr>
            <a:cxnSpLocks/>
          </p:cNvCxnSpPr>
          <p:nvPr/>
        </p:nvCxnSpPr>
        <p:spPr>
          <a:xfrm>
            <a:off x="4223165" y="5126620"/>
            <a:ext cx="0" cy="73152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65351BE-D286-49CF-BDF8-AF26887876F8}"/>
              </a:ext>
            </a:extLst>
          </p:cNvPr>
          <p:cNvCxnSpPr>
            <a:cxnSpLocks/>
          </p:cNvCxnSpPr>
          <p:nvPr/>
        </p:nvCxnSpPr>
        <p:spPr>
          <a:xfrm>
            <a:off x="5690494" y="5130173"/>
            <a:ext cx="0" cy="73152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37F503D-8A43-41B5-AF17-AC5CC6736CDE}"/>
              </a:ext>
            </a:extLst>
          </p:cNvPr>
          <p:cNvCxnSpPr>
            <a:cxnSpLocks/>
          </p:cNvCxnSpPr>
          <p:nvPr/>
        </p:nvCxnSpPr>
        <p:spPr>
          <a:xfrm>
            <a:off x="7135180" y="5125207"/>
            <a:ext cx="0" cy="731520"/>
          </a:xfrm>
          <a:prstGeom prst="line">
            <a:avLst/>
          </a:prstGeom>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E6B06D93-9EE3-43D9-825D-BD813BD8E279}"/>
              </a:ext>
            </a:extLst>
          </p:cNvPr>
          <p:cNvSpPr/>
          <p:nvPr/>
        </p:nvSpPr>
        <p:spPr>
          <a:xfrm>
            <a:off x="2848822" y="5258196"/>
            <a:ext cx="1357934" cy="4469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lumMod val="50000"/>
                  </a:schemeClr>
                </a:solidFill>
              </a:rPr>
              <a:t>Feature #1</a:t>
            </a:r>
          </a:p>
        </p:txBody>
      </p:sp>
      <p:sp>
        <p:nvSpPr>
          <p:cNvPr id="25" name="Rectangle 24">
            <a:extLst>
              <a:ext uri="{FF2B5EF4-FFF2-40B4-BE49-F238E27FC236}">
                <a16:creationId xmlns:a16="http://schemas.microsoft.com/office/drawing/2014/main" id="{D5B72839-61B0-4210-A9FF-F196DAA34E7C}"/>
              </a:ext>
            </a:extLst>
          </p:cNvPr>
          <p:cNvSpPr/>
          <p:nvPr/>
        </p:nvSpPr>
        <p:spPr>
          <a:xfrm>
            <a:off x="4362196" y="5255536"/>
            <a:ext cx="1357934" cy="4469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lumMod val="50000"/>
                  </a:schemeClr>
                </a:solidFill>
              </a:rPr>
              <a:t>Feature #2</a:t>
            </a:r>
          </a:p>
        </p:txBody>
      </p:sp>
      <p:sp>
        <p:nvSpPr>
          <p:cNvPr id="26" name="Rectangle 25">
            <a:extLst>
              <a:ext uri="{FF2B5EF4-FFF2-40B4-BE49-F238E27FC236}">
                <a16:creationId xmlns:a16="http://schemas.microsoft.com/office/drawing/2014/main" id="{93406CF8-643F-43F9-BB4D-FB17F931A9A3}"/>
              </a:ext>
            </a:extLst>
          </p:cNvPr>
          <p:cNvSpPr/>
          <p:nvPr/>
        </p:nvSpPr>
        <p:spPr>
          <a:xfrm>
            <a:off x="5733098" y="5253539"/>
            <a:ext cx="1357934" cy="4469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lumMod val="50000"/>
                  </a:schemeClr>
                </a:solidFill>
              </a:rPr>
              <a:t>Feature #3</a:t>
            </a:r>
          </a:p>
        </p:txBody>
      </p:sp>
      <p:sp>
        <p:nvSpPr>
          <p:cNvPr id="27" name="Rectangle 26">
            <a:extLst>
              <a:ext uri="{FF2B5EF4-FFF2-40B4-BE49-F238E27FC236}">
                <a16:creationId xmlns:a16="http://schemas.microsoft.com/office/drawing/2014/main" id="{AC106C6E-8698-40EB-A754-D307E43E417E}"/>
              </a:ext>
            </a:extLst>
          </p:cNvPr>
          <p:cNvSpPr/>
          <p:nvPr/>
        </p:nvSpPr>
        <p:spPr>
          <a:xfrm>
            <a:off x="7207662" y="5253539"/>
            <a:ext cx="1357934" cy="4469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lumMod val="50000"/>
                  </a:schemeClr>
                </a:solidFill>
              </a:rPr>
              <a:t>Feature #4</a:t>
            </a:r>
          </a:p>
        </p:txBody>
      </p:sp>
      <p:sp>
        <p:nvSpPr>
          <p:cNvPr id="28" name="Rectangle 27">
            <a:extLst>
              <a:ext uri="{FF2B5EF4-FFF2-40B4-BE49-F238E27FC236}">
                <a16:creationId xmlns:a16="http://schemas.microsoft.com/office/drawing/2014/main" id="{81249057-59E5-4949-A30D-346193820D15}"/>
              </a:ext>
            </a:extLst>
          </p:cNvPr>
          <p:cNvSpPr/>
          <p:nvPr/>
        </p:nvSpPr>
        <p:spPr>
          <a:xfrm>
            <a:off x="8574373" y="5237214"/>
            <a:ext cx="501504" cy="4469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lumMod val="50000"/>
                  </a:schemeClr>
                </a:solidFill>
              </a:rPr>
              <a:t>…..</a:t>
            </a:r>
          </a:p>
        </p:txBody>
      </p:sp>
      <p:sp>
        <p:nvSpPr>
          <p:cNvPr id="29" name="Rectangle 28">
            <a:extLst>
              <a:ext uri="{FF2B5EF4-FFF2-40B4-BE49-F238E27FC236}">
                <a16:creationId xmlns:a16="http://schemas.microsoft.com/office/drawing/2014/main" id="{9192E6BC-14B6-4087-98C1-D5F24B242C4D}"/>
              </a:ext>
            </a:extLst>
          </p:cNvPr>
          <p:cNvSpPr/>
          <p:nvPr/>
        </p:nvSpPr>
        <p:spPr>
          <a:xfrm>
            <a:off x="8565596" y="3876229"/>
            <a:ext cx="501504" cy="4469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lumMod val="50000"/>
                  </a:schemeClr>
                </a:solidFill>
              </a:rPr>
              <a:t>…..</a:t>
            </a:r>
          </a:p>
        </p:txBody>
      </p:sp>
      <p:sp>
        <p:nvSpPr>
          <p:cNvPr id="30" name="Rectangle 18">
            <a:extLst>
              <a:ext uri="{FF2B5EF4-FFF2-40B4-BE49-F238E27FC236}">
                <a16:creationId xmlns:a16="http://schemas.microsoft.com/office/drawing/2014/main" id="{23C6562A-9BF7-4576-BC9C-3625FC42D36A}"/>
              </a:ext>
            </a:extLst>
          </p:cNvPr>
          <p:cNvSpPr>
            <a:spLocks noChangeArrowheads="1"/>
          </p:cNvSpPr>
          <p:nvPr/>
        </p:nvSpPr>
        <p:spPr bwMode="auto">
          <a:xfrm>
            <a:off x="1131165" y="697975"/>
            <a:ext cx="855239"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600" b="1" kern="0" dirty="0">
                <a:solidFill>
                  <a:schemeClr val="accent6"/>
                </a:solidFill>
              </a:rPr>
              <a:t>Roles</a:t>
            </a:r>
          </a:p>
        </p:txBody>
      </p:sp>
      <p:sp>
        <p:nvSpPr>
          <p:cNvPr id="31" name="Rectangle 18">
            <a:extLst>
              <a:ext uri="{FF2B5EF4-FFF2-40B4-BE49-F238E27FC236}">
                <a16:creationId xmlns:a16="http://schemas.microsoft.com/office/drawing/2014/main" id="{EE1B4C1E-15F4-401C-BF63-53CB3DB956F3}"/>
              </a:ext>
            </a:extLst>
          </p:cNvPr>
          <p:cNvSpPr>
            <a:spLocks noChangeArrowheads="1"/>
          </p:cNvSpPr>
          <p:nvPr/>
        </p:nvSpPr>
        <p:spPr bwMode="auto">
          <a:xfrm>
            <a:off x="4514620" y="723348"/>
            <a:ext cx="2436955"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chemeClr val="accent6"/>
                </a:solidFill>
                <a:effectLst/>
                <a:uLnTx/>
                <a:uFillTx/>
              </a:rPr>
              <a:t>Key Responsibilities</a:t>
            </a:r>
          </a:p>
        </p:txBody>
      </p:sp>
      <p:sp>
        <p:nvSpPr>
          <p:cNvPr id="32" name="Arrow: Up-Down 31">
            <a:extLst>
              <a:ext uri="{FF2B5EF4-FFF2-40B4-BE49-F238E27FC236}">
                <a16:creationId xmlns:a16="http://schemas.microsoft.com/office/drawing/2014/main" id="{1BFB799A-0E1B-4A02-B1C1-9B667F5FB2CB}"/>
              </a:ext>
            </a:extLst>
          </p:cNvPr>
          <p:cNvSpPr/>
          <p:nvPr/>
        </p:nvSpPr>
        <p:spPr>
          <a:xfrm>
            <a:off x="1421348" y="4569191"/>
            <a:ext cx="211015" cy="401268"/>
          </a:xfrm>
          <a:prstGeom prst="up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3" name="Arrow: Up-Down 32">
            <a:extLst>
              <a:ext uri="{FF2B5EF4-FFF2-40B4-BE49-F238E27FC236}">
                <a16:creationId xmlns:a16="http://schemas.microsoft.com/office/drawing/2014/main" id="{6254745B-5494-4C66-B00F-E6BDC6D6AF19}"/>
              </a:ext>
            </a:extLst>
          </p:cNvPr>
          <p:cNvSpPr/>
          <p:nvPr/>
        </p:nvSpPr>
        <p:spPr>
          <a:xfrm>
            <a:off x="5568975" y="4595917"/>
            <a:ext cx="211015" cy="401268"/>
          </a:xfrm>
          <a:prstGeom prst="up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35" name="Picture 2" descr="http://www.wpcu.coop/Images/icons/img_icon_boarddirectors_pg.jpg">
            <a:extLst>
              <a:ext uri="{FF2B5EF4-FFF2-40B4-BE49-F238E27FC236}">
                <a16:creationId xmlns:a16="http://schemas.microsoft.com/office/drawing/2014/main" id="{EF47DBF4-53C5-454A-9032-B467B58F6F87}"/>
              </a:ext>
            </a:extLst>
          </p:cNvPr>
          <p:cNvPicPr>
            <a:picLocks noChangeAspect="1" noChangeArrowheads="1"/>
          </p:cNvPicPr>
          <p:nvPr/>
        </p:nvPicPr>
        <p:blipFill>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a:fillRect/>
          </a:stretch>
        </p:blipFill>
        <p:spPr bwMode="auto">
          <a:xfrm>
            <a:off x="1194981" y="1047992"/>
            <a:ext cx="731520" cy="694007"/>
          </a:xfrm>
          <a:prstGeom prst="rect">
            <a:avLst/>
          </a:prstGeom>
          <a:noFill/>
          <a:extLst>
            <a:ext uri="{909E8E84-426E-40DD-AFC4-6F175D3DCCD1}">
              <a14:hiddenFill xmlns:a14="http://schemas.microsoft.com/office/drawing/2010/main">
                <a:solidFill>
                  <a:srgbClr val="FFFFFF"/>
                </a:solidFill>
              </a14:hiddenFill>
            </a:ext>
          </a:extLst>
        </p:spPr>
      </p:pic>
      <p:sp>
        <p:nvSpPr>
          <p:cNvPr id="36" name="Rectangle 12">
            <a:extLst>
              <a:ext uri="{FF2B5EF4-FFF2-40B4-BE49-F238E27FC236}">
                <a16:creationId xmlns:a16="http://schemas.microsoft.com/office/drawing/2014/main" id="{AD3773B2-0F3D-4315-A1AC-0EE006AA68EE}"/>
              </a:ext>
            </a:extLst>
          </p:cNvPr>
          <p:cNvSpPr>
            <a:spLocks noChangeArrowheads="1"/>
          </p:cNvSpPr>
          <p:nvPr/>
        </p:nvSpPr>
        <p:spPr bwMode="auto">
          <a:xfrm>
            <a:off x="978741" y="1641758"/>
            <a:ext cx="1560592" cy="430887"/>
          </a:xfrm>
          <a:prstGeom prst="rect">
            <a:avLst/>
          </a:prstGeom>
          <a:noFill/>
          <a:ln w="9525">
            <a:noFill/>
            <a:miter lim="800000"/>
            <a:headEnd/>
            <a:tailEnd/>
          </a:ln>
        </p:spPr>
        <p:txBody>
          <a:bodyPr wrap="square" lIns="0" tIns="0" rIns="0" bIns="0">
            <a:spAutoFit/>
          </a:bodyPr>
          <a:lstStyle/>
          <a:p>
            <a:pPr>
              <a:defRPr/>
            </a:pPr>
            <a:r>
              <a:rPr lang="en-US" sz="1400" b="1" dirty="0">
                <a:solidFill>
                  <a:schemeClr val="accent6"/>
                </a:solidFill>
                <a:ea typeface="Times New Roman" pitchFamily="18" charset="0"/>
                <a:cs typeface="Calibri" pitchFamily="34" charset="0"/>
              </a:rPr>
              <a:t>Product Owner/ BAs/ Scrum Master</a:t>
            </a:r>
            <a:endParaRPr lang="en-US" sz="1400" dirty="0">
              <a:solidFill>
                <a:schemeClr val="accent6"/>
              </a:solidFill>
              <a:cs typeface="Calibri" pitchFamily="34" charset="0"/>
            </a:endParaRPr>
          </a:p>
        </p:txBody>
      </p:sp>
      <p:sp>
        <p:nvSpPr>
          <p:cNvPr id="37" name="Rectangle 36">
            <a:extLst>
              <a:ext uri="{FF2B5EF4-FFF2-40B4-BE49-F238E27FC236}">
                <a16:creationId xmlns:a16="http://schemas.microsoft.com/office/drawing/2014/main" id="{C3A6EFDE-D5A3-4A93-9104-8A87C1A23587}"/>
              </a:ext>
            </a:extLst>
          </p:cNvPr>
          <p:cNvSpPr/>
          <p:nvPr/>
        </p:nvSpPr>
        <p:spPr>
          <a:xfrm>
            <a:off x="2815151" y="1381292"/>
            <a:ext cx="5809957" cy="4469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600" dirty="0">
                <a:solidFill>
                  <a:schemeClr val="bg1">
                    <a:lumMod val="50000"/>
                  </a:schemeClr>
                </a:solidFill>
              </a:rPr>
              <a:t>Defining the roadmap for client’s products/services. Establish the success criteria using KPI metrics</a:t>
            </a:r>
          </a:p>
        </p:txBody>
      </p:sp>
      <p:pic>
        <p:nvPicPr>
          <p:cNvPr id="38" name="Picture 37">
            <a:extLst>
              <a:ext uri="{FF2B5EF4-FFF2-40B4-BE49-F238E27FC236}">
                <a16:creationId xmlns:a16="http://schemas.microsoft.com/office/drawing/2014/main" id="{FFCC3933-9AFC-4743-AEDD-FC0BD2B9EB19}"/>
              </a:ext>
            </a:extLst>
          </p:cNvPr>
          <p:cNvPicPr>
            <a:picLocks noChangeAspect="1"/>
          </p:cNvPicPr>
          <p:nvPr/>
        </p:nvPicPr>
        <p:blipFill>
          <a:blip r:embed="rId5">
            <a:grayscl/>
          </a:blip>
          <a:stretch>
            <a:fillRect/>
          </a:stretch>
        </p:blipFill>
        <p:spPr>
          <a:xfrm>
            <a:off x="1063909" y="2376119"/>
            <a:ext cx="864662" cy="576976"/>
          </a:xfrm>
          <a:prstGeom prst="rect">
            <a:avLst/>
          </a:prstGeom>
        </p:spPr>
      </p:pic>
      <p:sp>
        <p:nvSpPr>
          <p:cNvPr id="39" name="Rectangle 12">
            <a:extLst>
              <a:ext uri="{FF2B5EF4-FFF2-40B4-BE49-F238E27FC236}">
                <a16:creationId xmlns:a16="http://schemas.microsoft.com/office/drawing/2014/main" id="{D7624D7D-894E-4B32-A88A-4322696E94B5}"/>
              </a:ext>
            </a:extLst>
          </p:cNvPr>
          <p:cNvSpPr>
            <a:spLocks noChangeArrowheads="1"/>
          </p:cNvSpPr>
          <p:nvPr/>
        </p:nvSpPr>
        <p:spPr bwMode="auto">
          <a:xfrm>
            <a:off x="809928" y="2931666"/>
            <a:ext cx="1652415" cy="430887"/>
          </a:xfrm>
          <a:prstGeom prst="rect">
            <a:avLst/>
          </a:prstGeom>
          <a:noFill/>
          <a:ln w="9525">
            <a:noFill/>
            <a:miter lim="800000"/>
            <a:headEnd/>
            <a:tailEnd/>
          </a:ln>
        </p:spPr>
        <p:txBody>
          <a:bodyPr wrap="square" lIns="0" tIns="0" rIns="0" bIns="0">
            <a:spAutoFit/>
          </a:bodyPr>
          <a:lstStyle/>
          <a:p>
            <a:pPr>
              <a:defRPr/>
            </a:pPr>
            <a:r>
              <a:rPr lang="en-US" sz="1400" b="1" dirty="0">
                <a:solidFill>
                  <a:schemeClr val="accent6"/>
                </a:solidFill>
                <a:ea typeface="Times New Roman" pitchFamily="18" charset="0"/>
                <a:cs typeface="Calibri" pitchFamily="34" charset="0"/>
              </a:rPr>
              <a:t>Client Manager/ Engagement Manager</a:t>
            </a:r>
            <a:endParaRPr lang="en-US" sz="1400" dirty="0">
              <a:solidFill>
                <a:schemeClr val="accent6"/>
              </a:solidFill>
              <a:cs typeface="Calibri" pitchFamily="34" charset="0"/>
            </a:endParaRPr>
          </a:p>
        </p:txBody>
      </p:sp>
      <p:sp>
        <p:nvSpPr>
          <p:cNvPr id="40" name="Rectangle 39">
            <a:extLst>
              <a:ext uri="{FF2B5EF4-FFF2-40B4-BE49-F238E27FC236}">
                <a16:creationId xmlns:a16="http://schemas.microsoft.com/office/drawing/2014/main" id="{A9AB1E31-6460-4A84-9D52-7F4327AB4633}"/>
              </a:ext>
            </a:extLst>
          </p:cNvPr>
          <p:cNvSpPr/>
          <p:nvPr/>
        </p:nvSpPr>
        <p:spPr>
          <a:xfrm>
            <a:off x="2848822" y="2643361"/>
            <a:ext cx="5809957" cy="4469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600" dirty="0">
                <a:solidFill>
                  <a:schemeClr val="bg1">
                    <a:lumMod val="50000"/>
                  </a:schemeClr>
                </a:solidFill>
              </a:rPr>
              <a:t>Formulating, scoping, defining the sprints. Conducting periodical reviews such as sprint kick-off, daily scrum calls, retrospection etc.</a:t>
            </a:r>
          </a:p>
        </p:txBody>
      </p:sp>
      <p:sp>
        <p:nvSpPr>
          <p:cNvPr id="41" name="Arrow: Down 40">
            <a:extLst>
              <a:ext uri="{FF2B5EF4-FFF2-40B4-BE49-F238E27FC236}">
                <a16:creationId xmlns:a16="http://schemas.microsoft.com/office/drawing/2014/main" id="{E10907CE-2CA8-491F-9D66-1AD1892E691E}"/>
              </a:ext>
            </a:extLst>
          </p:cNvPr>
          <p:cNvSpPr/>
          <p:nvPr/>
        </p:nvSpPr>
        <p:spPr>
          <a:xfrm>
            <a:off x="1421348" y="2100781"/>
            <a:ext cx="211015" cy="288386"/>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2" name="Arrow: Down 41">
            <a:extLst>
              <a:ext uri="{FF2B5EF4-FFF2-40B4-BE49-F238E27FC236}">
                <a16:creationId xmlns:a16="http://schemas.microsoft.com/office/drawing/2014/main" id="{E04B6E2C-55DF-43AF-AB5B-95D46D8A51F8}"/>
              </a:ext>
            </a:extLst>
          </p:cNvPr>
          <p:cNvSpPr/>
          <p:nvPr/>
        </p:nvSpPr>
        <p:spPr>
          <a:xfrm>
            <a:off x="1405211" y="3406110"/>
            <a:ext cx="211015" cy="288386"/>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4" name="Arrow: Down 43">
            <a:extLst>
              <a:ext uri="{FF2B5EF4-FFF2-40B4-BE49-F238E27FC236}">
                <a16:creationId xmlns:a16="http://schemas.microsoft.com/office/drawing/2014/main" id="{94A7141C-9F93-4D0C-B2A6-2B176C2F0D48}"/>
              </a:ext>
            </a:extLst>
          </p:cNvPr>
          <p:cNvSpPr/>
          <p:nvPr/>
        </p:nvSpPr>
        <p:spPr>
          <a:xfrm>
            <a:off x="5568974" y="2070518"/>
            <a:ext cx="211015" cy="288386"/>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Arrow: Down 44">
            <a:extLst>
              <a:ext uri="{FF2B5EF4-FFF2-40B4-BE49-F238E27FC236}">
                <a16:creationId xmlns:a16="http://schemas.microsoft.com/office/drawing/2014/main" id="{F34B7D69-E4D1-4696-8EEF-B9670B3AE22D}"/>
              </a:ext>
            </a:extLst>
          </p:cNvPr>
          <p:cNvSpPr/>
          <p:nvPr/>
        </p:nvSpPr>
        <p:spPr>
          <a:xfrm>
            <a:off x="5568973" y="3363361"/>
            <a:ext cx="211015" cy="288386"/>
          </a:xfrm>
          <a:prstGeom prst="down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8" name="Rectangle 47">
            <a:extLst>
              <a:ext uri="{FF2B5EF4-FFF2-40B4-BE49-F238E27FC236}">
                <a16:creationId xmlns:a16="http://schemas.microsoft.com/office/drawing/2014/main" id="{9B34F340-BA5E-43DA-91CB-2EB506EF68AE}"/>
              </a:ext>
            </a:extLst>
          </p:cNvPr>
          <p:cNvSpPr/>
          <p:nvPr/>
        </p:nvSpPr>
        <p:spPr>
          <a:xfrm>
            <a:off x="9101460" y="3612426"/>
            <a:ext cx="2602853" cy="9876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i="1" dirty="0">
                <a:solidFill>
                  <a:schemeClr val="bg1">
                    <a:lumMod val="50000"/>
                  </a:schemeClr>
                </a:solidFill>
              </a:rPr>
              <a:t>IT Operations’ members focus mostly on maintaining the production environment</a:t>
            </a:r>
          </a:p>
        </p:txBody>
      </p:sp>
      <p:sp>
        <p:nvSpPr>
          <p:cNvPr id="49" name="Rectangle 48">
            <a:extLst>
              <a:ext uri="{FF2B5EF4-FFF2-40B4-BE49-F238E27FC236}">
                <a16:creationId xmlns:a16="http://schemas.microsoft.com/office/drawing/2014/main" id="{0E2AC47F-B563-4BB9-9A68-3C771864F5AF}"/>
              </a:ext>
            </a:extLst>
          </p:cNvPr>
          <p:cNvSpPr/>
          <p:nvPr/>
        </p:nvSpPr>
        <p:spPr>
          <a:xfrm>
            <a:off x="9101460" y="4931516"/>
            <a:ext cx="2802374" cy="9876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i="1" dirty="0">
                <a:solidFill>
                  <a:schemeClr val="bg1">
                    <a:lumMod val="50000"/>
                  </a:schemeClr>
                </a:solidFill>
              </a:rPr>
              <a:t>Developers focus on building the codebase for the identified module, unit test and integrate with overall project</a:t>
            </a:r>
          </a:p>
        </p:txBody>
      </p:sp>
      <p:sp>
        <p:nvSpPr>
          <p:cNvPr id="50" name="Rectangle 49">
            <a:extLst>
              <a:ext uri="{FF2B5EF4-FFF2-40B4-BE49-F238E27FC236}">
                <a16:creationId xmlns:a16="http://schemas.microsoft.com/office/drawing/2014/main" id="{C836C6EA-370F-49FA-8758-9F4D67471935}"/>
              </a:ext>
            </a:extLst>
          </p:cNvPr>
          <p:cNvSpPr/>
          <p:nvPr/>
        </p:nvSpPr>
        <p:spPr>
          <a:xfrm>
            <a:off x="9089129" y="2376443"/>
            <a:ext cx="2602853" cy="9876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i="1" dirty="0">
                <a:solidFill>
                  <a:schemeClr val="bg1">
                    <a:lumMod val="50000"/>
                  </a:schemeClr>
                </a:solidFill>
              </a:rPr>
              <a:t>Evaluating options on scope, team size, timeline, release frequency, operational structure</a:t>
            </a:r>
          </a:p>
        </p:txBody>
      </p:sp>
      <p:sp>
        <p:nvSpPr>
          <p:cNvPr id="51" name="Rectangle 50">
            <a:extLst>
              <a:ext uri="{FF2B5EF4-FFF2-40B4-BE49-F238E27FC236}">
                <a16:creationId xmlns:a16="http://schemas.microsoft.com/office/drawing/2014/main" id="{17AFEE71-6E88-4615-950B-AD0962586812}"/>
              </a:ext>
            </a:extLst>
          </p:cNvPr>
          <p:cNvSpPr/>
          <p:nvPr/>
        </p:nvSpPr>
        <p:spPr>
          <a:xfrm>
            <a:off x="9089128" y="1082827"/>
            <a:ext cx="2602853" cy="9876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600" i="1" dirty="0">
              <a:solidFill>
                <a:schemeClr val="bg1">
                  <a:lumMod val="50000"/>
                </a:schemeClr>
              </a:solidFill>
            </a:endParaRPr>
          </a:p>
        </p:txBody>
      </p:sp>
      <p:sp>
        <p:nvSpPr>
          <p:cNvPr id="52" name="Rectangle 51">
            <a:extLst>
              <a:ext uri="{FF2B5EF4-FFF2-40B4-BE49-F238E27FC236}">
                <a16:creationId xmlns:a16="http://schemas.microsoft.com/office/drawing/2014/main" id="{5CB5DFD8-CC01-4993-BFD6-9058729722FE}"/>
              </a:ext>
            </a:extLst>
          </p:cNvPr>
          <p:cNvSpPr/>
          <p:nvPr/>
        </p:nvSpPr>
        <p:spPr>
          <a:xfrm>
            <a:off x="9089127" y="1078386"/>
            <a:ext cx="2602853" cy="9876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i="1" dirty="0">
                <a:solidFill>
                  <a:schemeClr val="bg1">
                    <a:lumMod val="50000"/>
                  </a:schemeClr>
                </a:solidFill>
              </a:rPr>
              <a:t>Adopting Agile scrum methodology for effective project management</a:t>
            </a:r>
          </a:p>
        </p:txBody>
      </p:sp>
    </p:spTree>
    <p:extLst>
      <p:ext uri="{BB962C8B-B14F-4D97-AF65-F5344CB8AC3E}">
        <p14:creationId xmlns:p14="http://schemas.microsoft.com/office/powerpoint/2010/main" val="18239059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9BBDB5-9589-467C-8FA7-ED30EF7FD1EE}"/>
              </a:ext>
            </a:extLst>
          </p:cNvPr>
          <p:cNvSpPr>
            <a:spLocks noGrp="1"/>
          </p:cNvSpPr>
          <p:nvPr>
            <p:ph sz="quarter" idx="10"/>
          </p:nvPr>
        </p:nvSpPr>
        <p:spPr/>
        <p:txBody>
          <a:bodyPr/>
          <a:lstStyle/>
          <a:p>
            <a:r>
              <a:rPr lang="en-US" dirty="0"/>
              <a:t>Appendix</a:t>
            </a:r>
          </a:p>
        </p:txBody>
      </p:sp>
    </p:spTree>
    <p:extLst>
      <p:ext uri="{BB962C8B-B14F-4D97-AF65-F5344CB8AC3E}">
        <p14:creationId xmlns:p14="http://schemas.microsoft.com/office/powerpoint/2010/main" val="510082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55" name="Shape 255"/>
          <p:cNvSpPr txBox="1">
            <a:spLocks noGrp="1"/>
          </p:cNvSpPr>
          <p:nvPr>
            <p:ph type="title"/>
          </p:nvPr>
        </p:nvSpPr>
        <p:spPr>
          <a:xfrm>
            <a:off x="599655" y="58925"/>
            <a:ext cx="10940304" cy="408349"/>
          </a:xfrm>
          <a:prstGeom prst="rect">
            <a:avLst/>
          </a:prstGeom>
          <a:noFill/>
          <a:ln>
            <a:noFill/>
          </a:ln>
        </p:spPr>
        <p:txBody>
          <a:bodyPr wrap="square" lIns="91425" tIns="45700" rIns="91425" bIns="45700" anchor="ctr" anchorCtr="0">
            <a:noAutofit/>
          </a:bodyPr>
          <a:lstStyle/>
          <a:p>
            <a:pPr lvl="0" indent="-177800">
              <a:spcBef>
                <a:spcPts val="0"/>
              </a:spcBef>
              <a:buClr>
                <a:schemeClr val="lt1"/>
              </a:buClr>
              <a:buSzPct val="100000"/>
            </a:pPr>
            <a:r>
              <a:rPr lang="en-US" sz="2800" b="0" i="0" u="none" strike="noStrike" cap="none" dirty="0">
                <a:solidFill>
                  <a:schemeClr val="lt1"/>
                </a:solidFill>
                <a:ea typeface="Arial"/>
                <a:sym typeface="Arial"/>
              </a:rPr>
              <a:t>Agile Methodology into DevOps</a:t>
            </a:r>
          </a:p>
        </p:txBody>
      </p:sp>
      <p:pic>
        <p:nvPicPr>
          <p:cNvPr id="20" name="Picture 19" descr="Agile DevOps (Agile Develoment, Continuous Integration, Continuous Delivery, Continuous Testing)">
            <a:extLst>
              <a:ext uri="{FF2B5EF4-FFF2-40B4-BE49-F238E27FC236}">
                <a16:creationId xmlns:a16="http://schemas.microsoft.com/office/drawing/2014/main" id="{1192991A-2A78-4DBD-A62E-55FB2CECA85B}"/>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903304" y="605112"/>
            <a:ext cx="5995307" cy="5647776"/>
          </a:xfrm>
          <a:prstGeom prst="rect">
            <a:avLst/>
          </a:prstGeom>
          <a:noFill/>
          <a:ln>
            <a:noFill/>
          </a:ln>
        </p:spPr>
      </p:pic>
    </p:spTree>
    <p:extLst>
      <p:ext uri="{BB962C8B-B14F-4D97-AF65-F5344CB8AC3E}">
        <p14:creationId xmlns:p14="http://schemas.microsoft.com/office/powerpoint/2010/main" val="700856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599655" y="58925"/>
            <a:ext cx="10940304" cy="408349"/>
          </a:xfrm>
          <a:prstGeom prst="rect">
            <a:avLst/>
          </a:prstGeom>
          <a:noFill/>
          <a:ln>
            <a:noFill/>
          </a:ln>
        </p:spPr>
        <p:txBody>
          <a:bodyPr wrap="square" lIns="91425" tIns="45700" rIns="91425" bIns="45700" anchor="ctr" anchorCtr="0">
            <a:noAutofit/>
          </a:bodyPr>
          <a:lstStyle/>
          <a:p>
            <a:pPr indent="-177800">
              <a:spcBef>
                <a:spcPts val="0"/>
              </a:spcBef>
              <a:buClr>
                <a:schemeClr val="lt1"/>
              </a:buClr>
              <a:buSzPct val="100000"/>
            </a:pPr>
            <a:r>
              <a:rPr lang="en-IN" dirty="0"/>
              <a:t>Agenda</a:t>
            </a:r>
            <a:endParaRPr lang="en-US" sz="2800" b="0" i="0" u="none" strike="noStrike" cap="none" dirty="0">
              <a:solidFill>
                <a:schemeClr val="lt1"/>
              </a:solidFill>
              <a:ea typeface="Arial"/>
              <a:sym typeface="Arial"/>
            </a:endParaRPr>
          </a:p>
        </p:txBody>
      </p:sp>
      <p:grpSp>
        <p:nvGrpSpPr>
          <p:cNvPr id="8" name="Group 7">
            <a:extLst>
              <a:ext uri="{FF2B5EF4-FFF2-40B4-BE49-F238E27FC236}">
                <a16:creationId xmlns:a16="http://schemas.microsoft.com/office/drawing/2014/main" id="{E2FC3E86-6271-4FEA-B2DC-20A2C52AFFC7}"/>
              </a:ext>
            </a:extLst>
          </p:cNvPr>
          <p:cNvGrpSpPr/>
          <p:nvPr/>
        </p:nvGrpSpPr>
        <p:grpSpPr>
          <a:xfrm>
            <a:off x="359231" y="700906"/>
            <a:ext cx="10282281" cy="479979"/>
            <a:chOff x="1193570" y="1253448"/>
            <a:chExt cx="10282281" cy="479979"/>
          </a:xfrm>
        </p:grpSpPr>
        <p:sp>
          <p:nvSpPr>
            <p:cNvPr id="9" name="Abgerundetes Rechteck 37">
              <a:hlinkClick r:id="rId3" action="ppaction://hlinksldjump"/>
              <a:extLst>
                <a:ext uri="{FF2B5EF4-FFF2-40B4-BE49-F238E27FC236}">
                  <a16:creationId xmlns:a16="http://schemas.microsoft.com/office/drawing/2014/main" id="{9AE54D2E-296C-4D42-8025-16CE6AA6BF4D}"/>
                </a:ext>
              </a:extLst>
            </p:cNvPr>
            <p:cNvSpPr/>
            <p:nvPr/>
          </p:nvSpPr>
          <p:spPr bwMode="gray">
            <a:xfrm>
              <a:off x="1193570" y="1276227"/>
              <a:ext cx="634244" cy="457200"/>
            </a:xfrm>
            <a:prstGeom prst="roundRect">
              <a:avLst>
                <a:gd name="adj" fmla="val 9083"/>
              </a:avLst>
            </a:prstGeom>
            <a:gradFill flip="none" rotWithShape="1">
              <a:gsLst>
                <a:gs pos="0">
                  <a:srgbClr val="D7D7D7"/>
                </a:gs>
                <a:gs pos="100000">
                  <a:srgbClr val="FFFFFF"/>
                </a:gs>
              </a:gsLst>
              <a:lin ang="16200000" scaled="1"/>
              <a:tileRect/>
            </a:gradFill>
            <a:ln w="12700">
              <a:solidFill>
                <a:srgbClr val="C0C0C0"/>
              </a:solidFill>
              <a:miter lim="800000"/>
              <a:headEnd/>
              <a:tailEnd/>
            </a:ln>
            <a:effectLst>
              <a:outerShdw blurRad="127000" dist="63500" dir="2700000" algn="tl" rotWithShape="0">
                <a:prstClr val="black">
                  <a:alpha val="40000"/>
                </a:prstClr>
              </a:outerShdw>
            </a:effectLst>
          </p:spPr>
          <p:txBody>
            <a:bodyPr lIns="0" tIns="0" rIns="0" bIns="0" anchor="ctr"/>
            <a:lstStyle/>
            <a:p>
              <a:pPr algn="ctr"/>
              <a:r>
                <a:rPr lang="en-US" sz="2400" b="1" dirty="0">
                  <a:solidFill>
                    <a:srgbClr val="808080"/>
                  </a:solidFill>
                  <a:effectLst>
                    <a:innerShdw blurRad="76200" dist="50800" dir="13500000">
                      <a:prstClr val="black">
                        <a:alpha val="40000"/>
                      </a:prstClr>
                    </a:innerShdw>
                  </a:effectLst>
                  <a:latin typeface="Arial" panose="020B0604020202020204" pitchFamily="34" charset="0"/>
                  <a:cs typeface="Arial" panose="020B0604020202020204" pitchFamily="34" charset="0"/>
                </a:rPr>
                <a:t>1</a:t>
              </a:r>
            </a:p>
          </p:txBody>
        </p:sp>
        <p:grpSp>
          <p:nvGrpSpPr>
            <p:cNvPr id="10" name="Group 9">
              <a:extLst>
                <a:ext uri="{FF2B5EF4-FFF2-40B4-BE49-F238E27FC236}">
                  <a16:creationId xmlns:a16="http://schemas.microsoft.com/office/drawing/2014/main" id="{82BF0661-7FE1-4172-B026-64A50567D65A}"/>
                </a:ext>
              </a:extLst>
            </p:cNvPr>
            <p:cNvGrpSpPr/>
            <p:nvPr/>
          </p:nvGrpSpPr>
          <p:grpSpPr>
            <a:xfrm>
              <a:off x="1983934" y="1253448"/>
              <a:ext cx="9491917" cy="457200"/>
              <a:chOff x="1983934" y="1253448"/>
              <a:chExt cx="9491917" cy="457200"/>
            </a:xfrm>
          </p:grpSpPr>
          <p:sp>
            <p:nvSpPr>
              <p:cNvPr id="11" name="Rectangle 9">
                <a:extLst>
                  <a:ext uri="{FF2B5EF4-FFF2-40B4-BE49-F238E27FC236}">
                    <a16:creationId xmlns:a16="http://schemas.microsoft.com/office/drawing/2014/main" id="{D7BEC600-0BE6-4721-BFE6-6BFE0BA5C246}"/>
                  </a:ext>
                </a:extLst>
              </p:cNvPr>
              <p:cNvSpPr>
                <a:spLocks noChangeArrowheads="1"/>
              </p:cNvSpPr>
              <p:nvPr/>
            </p:nvSpPr>
            <p:spPr bwMode="gray">
              <a:xfrm>
                <a:off x="1983934" y="1253448"/>
                <a:ext cx="7351534" cy="457200"/>
              </a:xfrm>
              <a:prstGeom prst="rect">
                <a:avLst/>
              </a:prstGeom>
              <a:solidFill>
                <a:srgbClr val="FFFFFF"/>
              </a:solidFill>
              <a:ln w="12700">
                <a:solidFill>
                  <a:srgbClr val="C0C0C0"/>
                </a:solidFill>
                <a:miter lim="800000"/>
                <a:headEnd/>
                <a:tailEnd/>
              </a:ln>
              <a:effectLst>
                <a:outerShdw blurRad="127000" dist="63500" dir="2700000" algn="tl" rotWithShape="0">
                  <a:prstClr val="black">
                    <a:alpha val="40000"/>
                  </a:prstClr>
                </a:outerShdw>
              </a:effectLst>
              <a:extLst/>
            </p:spPr>
            <p:txBody>
              <a:bodyPr lIns="288000" tIns="36000" rIns="216000" bIns="36000" anchor="ctr"/>
              <a:lstStyle/>
              <a:p>
                <a:pPr>
                  <a:spcAft>
                    <a:spcPct val="20000"/>
                  </a:spcAft>
                </a:pPr>
                <a:endParaRPr lang="en-US" sz="2000" dirty="0">
                  <a:solidFill>
                    <a:srgbClr val="404040"/>
                  </a:solidFill>
                  <a:latin typeface="Arial" panose="020B0604020202020204" pitchFamily="34" charset="0"/>
                  <a:cs typeface="Arial" panose="020B0604020202020204" pitchFamily="34" charset="0"/>
                </a:endParaRPr>
              </a:p>
            </p:txBody>
          </p:sp>
          <p:sp>
            <p:nvSpPr>
              <p:cNvPr id="12" name="Rectangle 24">
                <a:extLst>
                  <a:ext uri="{FF2B5EF4-FFF2-40B4-BE49-F238E27FC236}">
                    <a16:creationId xmlns:a16="http://schemas.microsoft.com/office/drawing/2014/main" id="{2E5A504A-C1BF-4FCD-9767-6D7F9E7B1EF9}"/>
                  </a:ext>
                </a:extLst>
              </p:cNvPr>
              <p:cNvSpPr txBox="1"/>
              <p:nvPr/>
            </p:nvSpPr>
            <p:spPr>
              <a:xfrm>
                <a:off x="2153864" y="1340170"/>
                <a:ext cx="9321987" cy="307777"/>
              </a:xfrm>
              <a:prstGeom prst="rect">
                <a:avLst/>
              </a:prstGeom>
            </p:spPr>
            <p:txBody>
              <a:bodyPr vert="horz" wrap="square" lIns="0" tIns="0" rIns="0" bIns="0" rtlCol="0" anchor="ctr" anchorCtr="0">
                <a:spAutoFit/>
              </a:bodyPr>
              <a:lstStyle>
                <a:defPPr>
                  <a:defRPr lang="en-US"/>
                </a:defPPr>
                <a:lvl1pPr lvl="0" indent="0" eaLnBrk="0" fontAlgn="base" hangingPunct="0">
                  <a:spcBef>
                    <a:spcPct val="60000"/>
                  </a:spcBef>
                  <a:spcAft>
                    <a:spcPct val="0"/>
                  </a:spcAft>
                  <a:buClr>
                    <a:schemeClr val="accent1"/>
                  </a:buClr>
                  <a:buFont typeface="Wingdings" pitchFamily="2" charset="2"/>
                  <a:buNone/>
                  <a:defRPr sz="2000" b="0" kern="0">
                    <a:solidFill>
                      <a:schemeClr val="bg2">
                        <a:lumMod val="25000"/>
                      </a:schemeClr>
                    </a:solidFill>
                    <a:latin typeface="Segoe UI" panose="020B0502040204020203" pitchFamily="34" charset="0"/>
                    <a:ea typeface="Segoe UI" panose="020B0502040204020203" pitchFamily="34" charset="0"/>
                    <a:cs typeface="Segoe UI" panose="020B0502040204020203" pitchFamily="34" charset="0"/>
                  </a:defRPr>
                </a:lvl1pPr>
                <a:lvl2pPr marL="381000" lvl="1" indent="-188913" eaLnBrk="0" fontAlgn="base" hangingPunct="0">
                  <a:spcBef>
                    <a:spcPct val="30000"/>
                  </a:spcBef>
                  <a:spcAft>
                    <a:spcPct val="0"/>
                  </a:spcAft>
                  <a:buClr>
                    <a:schemeClr val="accent1"/>
                  </a:buClr>
                  <a:buChar char="-"/>
                  <a:defRPr sz="2000"/>
                </a:lvl2pPr>
                <a:lvl3pPr marL="561975" lvl="2" indent="-179388" eaLnBrk="0" fontAlgn="base" hangingPunct="0">
                  <a:spcBef>
                    <a:spcPct val="30000"/>
                  </a:spcBef>
                  <a:spcAft>
                    <a:spcPct val="0"/>
                  </a:spcAft>
                  <a:buClr>
                    <a:schemeClr val="accent1"/>
                  </a:buClr>
                  <a:buFont typeface="Wingdings" pitchFamily="2" charset="2"/>
                  <a:buChar char="§"/>
                  <a:defRPr sz="1600"/>
                </a:lvl3pPr>
                <a:lvl4pPr marL="768350" lvl="3" indent="-204788" eaLnBrk="0" fontAlgn="base" hangingPunct="0">
                  <a:spcBef>
                    <a:spcPct val="30000"/>
                  </a:spcBef>
                  <a:spcAft>
                    <a:spcPct val="0"/>
                  </a:spcAft>
                  <a:buClr>
                    <a:schemeClr val="accent1"/>
                  </a:buClr>
                  <a:buFont typeface="Arial" pitchFamily="34" charset="0"/>
                  <a:buChar char="-"/>
                  <a:defRPr sz="1400"/>
                </a:lvl4pPr>
                <a:lvl5pPr marL="1050925" lvl="4" indent="-168275" eaLnBrk="0" fontAlgn="base" hangingPunct="0">
                  <a:spcBef>
                    <a:spcPct val="40000"/>
                  </a:spcBef>
                  <a:spcAft>
                    <a:spcPct val="0"/>
                  </a:spcAft>
                  <a:buClr>
                    <a:schemeClr val="accent1"/>
                  </a:buClr>
                  <a:buFont typeface="Wingdings" pitchFamily="2" charset="2"/>
                  <a:buChar char="»"/>
                  <a:defRPr sz="2000">
                    <a:latin typeface="Arial" charset="0"/>
                  </a:defRPr>
                </a:lvl5pPr>
                <a:lvl6pPr marL="1508125" indent="-168275" eaLnBrk="0" fontAlgn="base" hangingPunct="0">
                  <a:spcBef>
                    <a:spcPct val="40000"/>
                  </a:spcBef>
                  <a:spcAft>
                    <a:spcPct val="0"/>
                  </a:spcAft>
                  <a:buClr>
                    <a:schemeClr val="accent1"/>
                  </a:buClr>
                  <a:buFont typeface="Wingdings" pitchFamily="2" charset="2"/>
                  <a:buChar char="»"/>
                  <a:defRPr sz="2000">
                    <a:latin typeface="Arial" charset="0"/>
                  </a:defRPr>
                </a:lvl6pPr>
                <a:lvl7pPr marL="1965325" indent="-168275" eaLnBrk="0" fontAlgn="base" hangingPunct="0">
                  <a:spcBef>
                    <a:spcPct val="40000"/>
                  </a:spcBef>
                  <a:spcAft>
                    <a:spcPct val="0"/>
                  </a:spcAft>
                  <a:buClr>
                    <a:schemeClr val="accent1"/>
                  </a:buClr>
                  <a:buFont typeface="Wingdings" pitchFamily="2" charset="2"/>
                  <a:buChar char="»"/>
                  <a:defRPr sz="2000">
                    <a:latin typeface="Arial" charset="0"/>
                  </a:defRPr>
                </a:lvl7pPr>
                <a:lvl8pPr marL="2422525" indent="-168275" eaLnBrk="0" fontAlgn="base" hangingPunct="0">
                  <a:spcBef>
                    <a:spcPct val="40000"/>
                  </a:spcBef>
                  <a:spcAft>
                    <a:spcPct val="0"/>
                  </a:spcAft>
                  <a:buClr>
                    <a:schemeClr val="accent1"/>
                  </a:buClr>
                  <a:buFont typeface="Wingdings" pitchFamily="2" charset="2"/>
                  <a:buChar char="»"/>
                  <a:defRPr sz="2000">
                    <a:latin typeface="Arial" charset="0"/>
                  </a:defRPr>
                </a:lvl8pPr>
                <a:lvl9pPr marL="2879725" indent="-168275" eaLnBrk="0" fontAlgn="base" hangingPunct="0">
                  <a:spcBef>
                    <a:spcPct val="40000"/>
                  </a:spcBef>
                  <a:spcAft>
                    <a:spcPct val="0"/>
                  </a:spcAft>
                  <a:buClr>
                    <a:schemeClr val="accent1"/>
                  </a:buClr>
                  <a:buFont typeface="Wingdings" pitchFamily="2" charset="2"/>
                  <a:buChar char="»"/>
                  <a:defRPr sz="2000">
                    <a:latin typeface="Arial" charset="0"/>
                  </a:defRPr>
                </a:lvl9pPr>
              </a:lstStyle>
              <a:p>
                <a:r>
                  <a:rPr lang="en-US" dirty="0">
                    <a:latin typeface="Arial" panose="020B0604020202020204" pitchFamily="34" charset="0"/>
                    <a:cs typeface="Arial" panose="020B0604020202020204" pitchFamily="34" charset="0"/>
                  </a:rPr>
                  <a:t>Why DevOps? </a:t>
                </a:r>
              </a:p>
            </p:txBody>
          </p:sp>
        </p:grpSp>
      </p:grpSp>
      <p:grpSp>
        <p:nvGrpSpPr>
          <p:cNvPr id="13" name="Group 12">
            <a:extLst>
              <a:ext uri="{FF2B5EF4-FFF2-40B4-BE49-F238E27FC236}">
                <a16:creationId xmlns:a16="http://schemas.microsoft.com/office/drawing/2014/main" id="{0C8A1C20-9020-4785-AFDD-3696FF8395F3}"/>
              </a:ext>
            </a:extLst>
          </p:cNvPr>
          <p:cNvGrpSpPr/>
          <p:nvPr/>
        </p:nvGrpSpPr>
        <p:grpSpPr>
          <a:xfrm>
            <a:off x="1149588" y="2026881"/>
            <a:ext cx="9491917" cy="457200"/>
            <a:chOff x="1983934" y="2002554"/>
            <a:chExt cx="9491917" cy="457200"/>
          </a:xfrm>
        </p:grpSpPr>
        <p:sp>
          <p:nvSpPr>
            <p:cNvPr id="14" name="Rectangle 13">
              <a:extLst>
                <a:ext uri="{FF2B5EF4-FFF2-40B4-BE49-F238E27FC236}">
                  <a16:creationId xmlns:a16="http://schemas.microsoft.com/office/drawing/2014/main" id="{219B4D60-4493-42CB-B584-8E1FECFAB71D}"/>
                </a:ext>
              </a:extLst>
            </p:cNvPr>
            <p:cNvSpPr>
              <a:spLocks noChangeArrowheads="1"/>
            </p:cNvSpPr>
            <p:nvPr/>
          </p:nvSpPr>
          <p:spPr bwMode="gray">
            <a:xfrm>
              <a:off x="1983934" y="2002554"/>
              <a:ext cx="7351534" cy="457200"/>
            </a:xfrm>
            <a:prstGeom prst="rect">
              <a:avLst/>
            </a:prstGeom>
            <a:solidFill>
              <a:srgbClr val="FFFFFF"/>
            </a:solidFill>
            <a:ln w="12700">
              <a:solidFill>
                <a:srgbClr val="C0C0C0"/>
              </a:solidFill>
              <a:miter lim="800000"/>
              <a:headEnd/>
              <a:tailEnd/>
            </a:ln>
            <a:effectLst>
              <a:outerShdw blurRad="127000" dist="63500" dir="2700000" algn="tl" rotWithShape="0">
                <a:prstClr val="black">
                  <a:alpha val="40000"/>
                </a:prstClr>
              </a:outerShdw>
            </a:effectLst>
            <a:extLst/>
          </p:spPr>
          <p:txBody>
            <a:bodyPr lIns="288000" tIns="36000" rIns="216000" bIns="36000" anchor="ctr"/>
            <a:lstStyle/>
            <a:p>
              <a:pPr>
                <a:spcAft>
                  <a:spcPct val="20000"/>
                </a:spcAft>
              </a:pPr>
              <a:endParaRPr lang="en-US" sz="2000" dirty="0">
                <a:solidFill>
                  <a:srgbClr val="404040"/>
                </a:solidFill>
                <a:latin typeface="Arial" panose="020B0604020202020204" pitchFamily="34" charset="0"/>
                <a:cs typeface="Arial" panose="020B0604020202020204" pitchFamily="34" charset="0"/>
              </a:endParaRPr>
            </a:p>
          </p:txBody>
        </p:sp>
        <p:sp>
          <p:nvSpPr>
            <p:cNvPr id="15" name="Rectangle 24">
              <a:extLst>
                <a:ext uri="{FF2B5EF4-FFF2-40B4-BE49-F238E27FC236}">
                  <a16:creationId xmlns:a16="http://schemas.microsoft.com/office/drawing/2014/main" id="{740CE986-C6DA-40BA-B0BE-49C3E06DA8F0}"/>
                </a:ext>
              </a:extLst>
            </p:cNvPr>
            <p:cNvSpPr txBox="1"/>
            <p:nvPr/>
          </p:nvSpPr>
          <p:spPr>
            <a:xfrm>
              <a:off x="2153864" y="2075585"/>
              <a:ext cx="9321987" cy="307777"/>
            </a:xfrm>
            <a:prstGeom prst="rect">
              <a:avLst/>
            </a:prstGeom>
          </p:spPr>
          <p:txBody>
            <a:bodyPr vert="horz" wrap="square" lIns="0" tIns="0" rIns="0" bIns="0" rtlCol="0" anchor="ctr" anchorCtr="0">
              <a:spAutoFit/>
            </a:bodyPr>
            <a:lstStyle>
              <a:lvl1pPr marL="190500" lvl="0" indent="-190500" eaLnBrk="0" fontAlgn="base" hangingPunct="0">
                <a:spcBef>
                  <a:spcPct val="60000"/>
                </a:spcBef>
                <a:spcAft>
                  <a:spcPct val="0"/>
                </a:spcAft>
                <a:buClr>
                  <a:schemeClr val="accent1"/>
                </a:buClr>
                <a:buFont typeface="Wingdings" pitchFamily="2" charset="2"/>
                <a:buChar char="§"/>
                <a:defRPr sz="2400" b="1"/>
              </a:lvl1pPr>
              <a:lvl2pPr marL="381000" lvl="1" indent="-188913" eaLnBrk="0" fontAlgn="base" hangingPunct="0">
                <a:spcBef>
                  <a:spcPct val="30000"/>
                </a:spcBef>
                <a:spcAft>
                  <a:spcPct val="0"/>
                </a:spcAft>
                <a:buClr>
                  <a:schemeClr val="accent1"/>
                </a:buClr>
                <a:buChar char="-"/>
                <a:defRPr sz="2000"/>
              </a:lvl2pPr>
              <a:lvl3pPr marL="561975" lvl="2" indent="-179388" eaLnBrk="0" fontAlgn="base" hangingPunct="0">
                <a:spcBef>
                  <a:spcPct val="30000"/>
                </a:spcBef>
                <a:spcAft>
                  <a:spcPct val="0"/>
                </a:spcAft>
                <a:buClr>
                  <a:schemeClr val="accent1"/>
                </a:buClr>
                <a:buFont typeface="Wingdings" pitchFamily="2" charset="2"/>
                <a:buChar char="§"/>
                <a:defRPr sz="1600"/>
              </a:lvl3pPr>
              <a:lvl4pPr marL="768350" lvl="3" indent="-204788" eaLnBrk="0" fontAlgn="base" hangingPunct="0">
                <a:spcBef>
                  <a:spcPct val="30000"/>
                </a:spcBef>
                <a:spcAft>
                  <a:spcPct val="0"/>
                </a:spcAft>
                <a:buClr>
                  <a:schemeClr val="accent1"/>
                </a:buClr>
                <a:buFont typeface="Arial" pitchFamily="34" charset="0"/>
                <a:buChar char="-"/>
                <a:defRPr sz="1400"/>
              </a:lvl4pPr>
              <a:lvl5pPr marL="1050925" lvl="4" indent="-168275" eaLnBrk="0" fontAlgn="base" hangingPunct="0">
                <a:spcBef>
                  <a:spcPct val="40000"/>
                </a:spcBef>
                <a:spcAft>
                  <a:spcPct val="0"/>
                </a:spcAft>
                <a:buClr>
                  <a:schemeClr val="accent1"/>
                </a:buClr>
                <a:buFont typeface="Wingdings" pitchFamily="2" charset="2"/>
                <a:buChar char="»"/>
                <a:defRPr sz="2000">
                  <a:latin typeface="Arial" charset="0"/>
                </a:defRPr>
              </a:lvl5pPr>
              <a:lvl6pPr marL="1508125" indent="-168275" eaLnBrk="0" fontAlgn="base" hangingPunct="0">
                <a:spcBef>
                  <a:spcPct val="40000"/>
                </a:spcBef>
                <a:spcAft>
                  <a:spcPct val="0"/>
                </a:spcAft>
                <a:buClr>
                  <a:schemeClr val="accent1"/>
                </a:buClr>
                <a:buFont typeface="Wingdings" pitchFamily="2" charset="2"/>
                <a:buChar char="»"/>
                <a:defRPr sz="2000">
                  <a:latin typeface="Arial" charset="0"/>
                </a:defRPr>
              </a:lvl6pPr>
              <a:lvl7pPr marL="1965325" indent="-168275" eaLnBrk="0" fontAlgn="base" hangingPunct="0">
                <a:spcBef>
                  <a:spcPct val="40000"/>
                </a:spcBef>
                <a:spcAft>
                  <a:spcPct val="0"/>
                </a:spcAft>
                <a:buClr>
                  <a:schemeClr val="accent1"/>
                </a:buClr>
                <a:buFont typeface="Wingdings" pitchFamily="2" charset="2"/>
                <a:buChar char="»"/>
                <a:defRPr sz="2000">
                  <a:latin typeface="Arial" charset="0"/>
                </a:defRPr>
              </a:lvl7pPr>
              <a:lvl8pPr marL="2422525" indent="-168275" eaLnBrk="0" fontAlgn="base" hangingPunct="0">
                <a:spcBef>
                  <a:spcPct val="40000"/>
                </a:spcBef>
                <a:spcAft>
                  <a:spcPct val="0"/>
                </a:spcAft>
                <a:buClr>
                  <a:schemeClr val="accent1"/>
                </a:buClr>
                <a:buFont typeface="Wingdings" pitchFamily="2" charset="2"/>
                <a:buChar char="»"/>
                <a:defRPr sz="2000">
                  <a:latin typeface="Arial" charset="0"/>
                </a:defRPr>
              </a:lvl8pPr>
              <a:lvl9pPr marL="2879725" indent="-168275" eaLnBrk="0" fontAlgn="base" hangingPunct="0">
                <a:spcBef>
                  <a:spcPct val="40000"/>
                </a:spcBef>
                <a:spcAft>
                  <a:spcPct val="0"/>
                </a:spcAft>
                <a:buClr>
                  <a:schemeClr val="accent1"/>
                </a:buClr>
                <a:buFont typeface="Wingdings" pitchFamily="2" charset="2"/>
                <a:buChar char="»"/>
                <a:defRPr sz="2000">
                  <a:latin typeface="Arial" charset="0"/>
                </a:defRPr>
              </a:lvl9pPr>
            </a:lstStyle>
            <a:p>
              <a:pPr marL="0" indent="0">
                <a:buNone/>
              </a:pPr>
              <a:r>
                <a:rPr lang="en-US" sz="2000" b="0" kern="0" dirty="0">
                  <a:solidFill>
                    <a:schemeClr val="bg2">
                      <a:lumMod val="25000"/>
                    </a:schemeClr>
                  </a:solidFill>
                  <a:latin typeface="Arial" panose="020B0604020202020204" pitchFamily="34" charset="0"/>
                  <a:ea typeface="Segoe UI" panose="020B0502040204020203" pitchFamily="34" charset="0"/>
                  <a:cs typeface="Arial" panose="020B0604020202020204" pitchFamily="34" charset="0"/>
                </a:rPr>
                <a:t>Evolution of DevOps to DataOps</a:t>
              </a:r>
            </a:p>
          </p:txBody>
        </p:sp>
      </p:grpSp>
      <p:sp>
        <p:nvSpPr>
          <p:cNvPr id="16" name="Rectangle 9">
            <a:extLst>
              <a:ext uri="{FF2B5EF4-FFF2-40B4-BE49-F238E27FC236}">
                <a16:creationId xmlns:a16="http://schemas.microsoft.com/office/drawing/2014/main" id="{6B70F8B7-5FED-483D-9149-07BA57FF71A2}"/>
              </a:ext>
            </a:extLst>
          </p:cNvPr>
          <p:cNvSpPr>
            <a:spLocks noChangeArrowheads="1"/>
          </p:cNvSpPr>
          <p:nvPr/>
        </p:nvSpPr>
        <p:spPr bwMode="gray">
          <a:xfrm>
            <a:off x="1147447" y="1371007"/>
            <a:ext cx="7353682" cy="457200"/>
          </a:xfrm>
          <a:prstGeom prst="rect">
            <a:avLst/>
          </a:prstGeom>
          <a:solidFill>
            <a:srgbClr val="FFFFFF"/>
          </a:solidFill>
          <a:ln w="12700">
            <a:solidFill>
              <a:srgbClr val="C0C0C0"/>
            </a:solidFill>
            <a:miter lim="800000"/>
            <a:headEnd/>
            <a:tailEnd/>
          </a:ln>
          <a:effectLst>
            <a:outerShdw blurRad="127000" dist="63500" dir="2700000" algn="tl" rotWithShape="0">
              <a:prstClr val="black">
                <a:alpha val="40000"/>
              </a:prstClr>
            </a:outerShdw>
          </a:effectLst>
          <a:extLst/>
        </p:spPr>
        <p:txBody>
          <a:bodyPr lIns="288000" tIns="36000" rIns="216000" bIns="36000" anchor="ctr"/>
          <a:lstStyle/>
          <a:p>
            <a:endParaRPr lang="en-US" sz="2000" kern="0" dirty="0">
              <a:solidFill>
                <a:schemeClr val="bg2">
                  <a:lumMod val="25000"/>
                </a:schemeClr>
              </a:solidFill>
              <a:latin typeface="Arial" panose="020B0604020202020204" pitchFamily="34" charset="0"/>
              <a:ea typeface="Segoe UI" panose="020B0502040204020203" pitchFamily="34" charset="0"/>
              <a:cs typeface="Arial" panose="020B0604020202020204" pitchFamily="34" charset="0"/>
            </a:endParaRPr>
          </a:p>
        </p:txBody>
      </p:sp>
      <p:sp>
        <p:nvSpPr>
          <p:cNvPr id="17" name="Abgerundetes Rechteck 37">
            <a:hlinkClick r:id="rId4" action="ppaction://hlinksldjump"/>
            <a:extLst>
              <a:ext uri="{FF2B5EF4-FFF2-40B4-BE49-F238E27FC236}">
                <a16:creationId xmlns:a16="http://schemas.microsoft.com/office/drawing/2014/main" id="{9AE54D2E-296C-4D42-8025-16CE6AA6BF4D}"/>
              </a:ext>
            </a:extLst>
          </p:cNvPr>
          <p:cNvSpPr/>
          <p:nvPr/>
        </p:nvSpPr>
        <p:spPr bwMode="gray">
          <a:xfrm>
            <a:off x="359233" y="1363143"/>
            <a:ext cx="634244" cy="457200"/>
          </a:xfrm>
          <a:prstGeom prst="roundRect">
            <a:avLst>
              <a:gd name="adj" fmla="val 9083"/>
            </a:avLst>
          </a:prstGeom>
          <a:gradFill flip="none" rotWithShape="1">
            <a:gsLst>
              <a:gs pos="0">
                <a:srgbClr val="D7D7D7"/>
              </a:gs>
              <a:gs pos="100000">
                <a:srgbClr val="FFFFFF"/>
              </a:gs>
            </a:gsLst>
            <a:lin ang="16200000" scaled="1"/>
            <a:tileRect/>
          </a:gradFill>
          <a:ln w="12700">
            <a:solidFill>
              <a:srgbClr val="C0C0C0"/>
            </a:solidFill>
            <a:miter lim="800000"/>
            <a:headEnd/>
            <a:tailEnd/>
          </a:ln>
          <a:effectLst>
            <a:outerShdw blurRad="127000" dist="63500" dir="2700000" algn="tl" rotWithShape="0">
              <a:prstClr val="black">
                <a:alpha val="40000"/>
              </a:prstClr>
            </a:outerShdw>
          </a:effectLst>
        </p:spPr>
        <p:txBody>
          <a:bodyPr lIns="0" tIns="0" rIns="0" bIns="0" anchor="ctr"/>
          <a:lstStyle/>
          <a:p>
            <a:pPr algn="ctr"/>
            <a:r>
              <a:rPr lang="en-US" sz="2400" b="1" dirty="0">
                <a:solidFill>
                  <a:srgbClr val="808080"/>
                </a:solidFill>
                <a:effectLst>
                  <a:innerShdw blurRad="76200" dist="50800" dir="13500000">
                    <a:prstClr val="black">
                      <a:alpha val="40000"/>
                    </a:prstClr>
                  </a:innerShdw>
                </a:effectLst>
                <a:latin typeface="Arial" panose="020B0604020202020204" pitchFamily="34" charset="0"/>
                <a:cs typeface="Arial" panose="020B0604020202020204" pitchFamily="34" charset="0"/>
              </a:rPr>
              <a:t>2</a:t>
            </a:r>
          </a:p>
        </p:txBody>
      </p:sp>
      <p:sp>
        <p:nvSpPr>
          <p:cNvPr id="18" name="Abgerundetes Rechteck 37">
            <a:hlinkClick r:id="" action="ppaction://noaction"/>
            <a:extLst>
              <a:ext uri="{FF2B5EF4-FFF2-40B4-BE49-F238E27FC236}">
                <a16:creationId xmlns:a16="http://schemas.microsoft.com/office/drawing/2014/main" id="{9AE54D2E-296C-4D42-8025-16CE6AA6BF4D}"/>
              </a:ext>
            </a:extLst>
          </p:cNvPr>
          <p:cNvSpPr/>
          <p:nvPr/>
        </p:nvSpPr>
        <p:spPr bwMode="gray">
          <a:xfrm>
            <a:off x="359231" y="2021824"/>
            <a:ext cx="634244" cy="457200"/>
          </a:xfrm>
          <a:prstGeom prst="roundRect">
            <a:avLst>
              <a:gd name="adj" fmla="val 9083"/>
            </a:avLst>
          </a:prstGeom>
          <a:gradFill flip="none" rotWithShape="1">
            <a:gsLst>
              <a:gs pos="0">
                <a:srgbClr val="D7D7D7"/>
              </a:gs>
              <a:gs pos="100000">
                <a:srgbClr val="FFFFFF"/>
              </a:gs>
            </a:gsLst>
            <a:lin ang="16200000" scaled="1"/>
            <a:tileRect/>
          </a:gradFill>
          <a:ln w="12700">
            <a:solidFill>
              <a:srgbClr val="C0C0C0"/>
            </a:solidFill>
            <a:miter lim="800000"/>
            <a:headEnd/>
            <a:tailEnd/>
          </a:ln>
          <a:effectLst>
            <a:outerShdw blurRad="127000" dist="63500" dir="2700000" algn="tl" rotWithShape="0">
              <a:prstClr val="black">
                <a:alpha val="40000"/>
              </a:prstClr>
            </a:outerShdw>
          </a:effectLst>
        </p:spPr>
        <p:txBody>
          <a:bodyPr lIns="0" tIns="0" rIns="0" bIns="0" anchor="ctr"/>
          <a:lstStyle/>
          <a:p>
            <a:pPr algn="ctr"/>
            <a:r>
              <a:rPr lang="en-US" sz="2400" b="1" dirty="0">
                <a:solidFill>
                  <a:srgbClr val="808080"/>
                </a:solidFill>
                <a:effectLst>
                  <a:innerShdw blurRad="76200" dist="50800" dir="13500000">
                    <a:prstClr val="black">
                      <a:alpha val="40000"/>
                    </a:prstClr>
                  </a:innerShdw>
                </a:effectLst>
                <a:latin typeface="Arial" panose="020B0604020202020204" pitchFamily="34" charset="0"/>
                <a:cs typeface="Arial" panose="020B0604020202020204" pitchFamily="34" charset="0"/>
              </a:rPr>
              <a:t>3</a:t>
            </a:r>
          </a:p>
        </p:txBody>
      </p:sp>
      <p:sp>
        <p:nvSpPr>
          <p:cNvPr id="20" name="Rectangle 9">
            <a:extLst>
              <a:ext uri="{FF2B5EF4-FFF2-40B4-BE49-F238E27FC236}">
                <a16:creationId xmlns:a16="http://schemas.microsoft.com/office/drawing/2014/main" id="{6B70F8B7-5FED-483D-9149-07BA57FF71A2}"/>
              </a:ext>
            </a:extLst>
          </p:cNvPr>
          <p:cNvSpPr>
            <a:spLocks noChangeArrowheads="1"/>
          </p:cNvSpPr>
          <p:nvPr/>
        </p:nvSpPr>
        <p:spPr bwMode="gray">
          <a:xfrm>
            <a:off x="1147449" y="3397824"/>
            <a:ext cx="7353682" cy="457200"/>
          </a:xfrm>
          <a:prstGeom prst="rect">
            <a:avLst/>
          </a:prstGeom>
          <a:solidFill>
            <a:srgbClr val="FFFFFF"/>
          </a:solidFill>
          <a:ln w="12700">
            <a:solidFill>
              <a:srgbClr val="C0C0C0"/>
            </a:solidFill>
            <a:miter lim="800000"/>
            <a:headEnd/>
            <a:tailEnd/>
          </a:ln>
          <a:effectLst>
            <a:outerShdw blurRad="127000" dist="63500" dir="2700000" algn="tl" rotWithShape="0">
              <a:prstClr val="black">
                <a:alpha val="40000"/>
              </a:prstClr>
            </a:outerShdw>
          </a:effectLst>
          <a:extLst/>
        </p:spPr>
        <p:txBody>
          <a:bodyPr lIns="288000" tIns="36000" rIns="216000" bIns="36000" anchor="ctr"/>
          <a:lstStyle/>
          <a:p>
            <a:endParaRPr lang="en-US" sz="2000" kern="0" dirty="0">
              <a:solidFill>
                <a:schemeClr val="bg2">
                  <a:lumMod val="25000"/>
                </a:schemeClr>
              </a:solidFill>
              <a:latin typeface="Arial" panose="020B0604020202020204" pitchFamily="34" charset="0"/>
              <a:ea typeface="Segoe UI" panose="020B0502040204020203" pitchFamily="34" charset="0"/>
              <a:cs typeface="Arial" panose="020B0604020202020204" pitchFamily="34" charset="0"/>
            </a:endParaRPr>
          </a:p>
        </p:txBody>
      </p:sp>
      <p:sp>
        <p:nvSpPr>
          <p:cNvPr id="21" name="Abgerundetes Rechteck 37">
            <a:hlinkClick r:id="rId5" action="ppaction://hlinksldjump"/>
            <a:extLst>
              <a:ext uri="{FF2B5EF4-FFF2-40B4-BE49-F238E27FC236}">
                <a16:creationId xmlns:a16="http://schemas.microsoft.com/office/drawing/2014/main" id="{9AE54D2E-296C-4D42-8025-16CE6AA6BF4D}"/>
              </a:ext>
            </a:extLst>
          </p:cNvPr>
          <p:cNvSpPr/>
          <p:nvPr/>
        </p:nvSpPr>
        <p:spPr bwMode="gray">
          <a:xfrm>
            <a:off x="359231" y="3384440"/>
            <a:ext cx="634244" cy="457200"/>
          </a:xfrm>
          <a:prstGeom prst="roundRect">
            <a:avLst>
              <a:gd name="adj" fmla="val 9083"/>
            </a:avLst>
          </a:prstGeom>
          <a:gradFill flip="none" rotWithShape="1">
            <a:gsLst>
              <a:gs pos="0">
                <a:srgbClr val="D7D7D7"/>
              </a:gs>
              <a:gs pos="100000">
                <a:srgbClr val="FFFFFF"/>
              </a:gs>
            </a:gsLst>
            <a:lin ang="16200000" scaled="1"/>
            <a:tileRect/>
          </a:gradFill>
          <a:ln w="12700">
            <a:solidFill>
              <a:srgbClr val="C0C0C0"/>
            </a:solidFill>
            <a:miter lim="800000"/>
            <a:headEnd/>
            <a:tailEnd/>
          </a:ln>
          <a:effectLst>
            <a:outerShdw blurRad="127000" dist="63500" dir="2700000" algn="tl" rotWithShape="0">
              <a:prstClr val="black">
                <a:alpha val="40000"/>
              </a:prstClr>
            </a:outerShdw>
          </a:effectLst>
        </p:spPr>
        <p:txBody>
          <a:bodyPr lIns="0" tIns="0" rIns="0" bIns="0" anchor="ctr"/>
          <a:lstStyle/>
          <a:p>
            <a:pPr algn="ctr"/>
            <a:r>
              <a:rPr lang="en-US" sz="2400" b="1" dirty="0">
                <a:solidFill>
                  <a:srgbClr val="808080"/>
                </a:solidFill>
                <a:effectLst>
                  <a:innerShdw blurRad="76200" dist="50800" dir="13500000">
                    <a:prstClr val="black">
                      <a:alpha val="40000"/>
                    </a:prstClr>
                  </a:innerShdw>
                </a:effectLst>
                <a:latin typeface="Arial" panose="020B0604020202020204" pitchFamily="34" charset="0"/>
                <a:cs typeface="Arial" panose="020B0604020202020204" pitchFamily="34" charset="0"/>
              </a:rPr>
              <a:t>5</a:t>
            </a:r>
          </a:p>
        </p:txBody>
      </p:sp>
      <p:sp>
        <p:nvSpPr>
          <p:cNvPr id="23" name="Rectangle 9">
            <a:extLst>
              <a:ext uri="{FF2B5EF4-FFF2-40B4-BE49-F238E27FC236}">
                <a16:creationId xmlns:a16="http://schemas.microsoft.com/office/drawing/2014/main" id="{6B70F8B7-5FED-483D-9149-07BA57FF71A2}"/>
              </a:ext>
            </a:extLst>
          </p:cNvPr>
          <p:cNvSpPr>
            <a:spLocks noChangeArrowheads="1"/>
          </p:cNvSpPr>
          <p:nvPr/>
        </p:nvSpPr>
        <p:spPr bwMode="gray">
          <a:xfrm>
            <a:off x="1147449" y="4035147"/>
            <a:ext cx="7353682" cy="457200"/>
          </a:xfrm>
          <a:prstGeom prst="rect">
            <a:avLst/>
          </a:prstGeom>
          <a:solidFill>
            <a:srgbClr val="FFFFFF"/>
          </a:solidFill>
          <a:ln w="12700">
            <a:solidFill>
              <a:srgbClr val="C0C0C0"/>
            </a:solidFill>
            <a:miter lim="800000"/>
            <a:headEnd/>
            <a:tailEnd/>
          </a:ln>
          <a:effectLst>
            <a:outerShdw blurRad="127000" dist="63500" dir="2700000" algn="tl" rotWithShape="0">
              <a:prstClr val="black">
                <a:alpha val="40000"/>
              </a:prstClr>
            </a:outerShdw>
          </a:effectLst>
          <a:extLst/>
        </p:spPr>
        <p:txBody>
          <a:bodyPr lIns="288000" tIns="36000" rIns="216000" bIns="36000" anchor="ctr"/>
          <a:lstStyle/>
          <a:p>
            <a:endParaRPr lang="en-US" sz="2000" kern="0" dirty="0">
              <a:solidFill>
                <a:schemeClr val="bg2">
                  <a:lumMod val="25000"/>
                </a:schemeClr>
              </a:solidFill>
              <a:latin typeface="Arial" panose="020B0604020202020204" pitchFamily="34" charset="0"/>
              <a:ea typeface="Segoe UI" panose="020B0502040204020203" pitchFamily="34" charset="0"/>
              <a:cs typeface="Arial" panose="020B0604020202020204" pitchFamily="34" charset="0"/>
            </a:endParaRPr>
          </a:p>
        </p:txBody>
      </p:sp>
      <p:sp>
        <p:nvSpPr>
          <p:cNvPr id="24" name="Abgerundetes Rechteck 37">
            <a:hlinkClick r:id="rId6" action="ppaction://hlinksldjump"/>
            <a:extLst>
              <a:ext uri="{FF2B5EF4-FFF2-40B4-BE49-F238E27FC236}">
                <a16:creationId xmlns:a16="http://schemas.microsoft.com/office/drawing/2014/main" id="{9AE54D2E-296C-4D42-8025-16CE6AA6BF4D}"/>
              </a:ext>
            </a:extLst>
          </p:cNvPr>
          <p:cNvSpPr/>
          <p:nvPr/>
        </p:nvSpPr>
        <p:spPr bwMode="gray">
          <a:xfrm>
            <a:off x="359231" y="4021763"/>
            <a:ext cx="634244" cy="457200"/>
          </a:xfrm>
          <a:prstGeom prst="roundRect">
            <a:avLst>
              <a:gd name="adj" fmla="val 9083"/>
            </a:avLst>
          </a:prstGeom>
          <a:gradFill flip="none" rotWithShape="1">
            <a:gsLst>
              <a:gs pos="0">
                <a:srgbClr val="D7D7D7"/>
              </a:gs>
              <a:gs pos="100000">
                <a:srgbClr val="FFFFFF"/>
              </a:gs>
            </a:gsLst>
            <a:lin ang="16200000" scaled="1"/>
            <a:tileRect/>
          </a:gradFill>
          <a:ln w="12700">
            <a:solidFill>
              <a:srgbClr val="C0C0C0"/>
            </a:solidFill>
            <a:miter lim="800000"/>
            <a:headEnd/>
            <a:tailEnd/>
          </a:ln>
          <a:effectLst>
            <a:outerShdw blurRad="127000" dist="63500" dir="2700000" algn="tl" rotWithShape="0">
              <a:prstClr val="black">
                <a:alpha val="40000"/>
              </a:prstClr>
            </a:outerShdw>
          </a:effectLst>
        </p:spPr>
        <p:txBody>
          <a:bodyPr lIns="0" tIns="0" rIns="0" bIns="0" anchor="ctr"/>
          <a:lstStyle/>
          <a:p>
            <a:pPr algn="ctr"/>
            <a:r>
              <a:rPr lang="en-US" sz="2400" b="1" dirty="0">
                <a:solidFill>
                  <a:srgbClr val="808080"/>
                </a:solidFill>
                <a:effectLst>
                  <a:innerShdw blurRad="76200" dist="50800" dir="13500000">
                    <a:prstClr val="black">
                      <a:alpha val="40000"/>
                    </a:prstClr>
                  </a:innerShdw>
                </a:effectLst>
                <a:latin typeface="Arial" panose="020B0604020202020204" pitchFamily="34" charset="0"/>
                <a:cs typeface="Arial" panose="020B0604020202020204" pitchFamily="34" charset="0"/>
              </a:rPr>
              <a:t>6</a:t>
            </a:r>
          </a:p>
        </p:txBody>
      </p:sp>
      <p:sp>
        <p:nvSpPr>
          <p:cNvPr id="27" name="Rectangle 24">
            <a:extLst>
              <a:ext uri="{FF2B5EF4-FFF2-40B4-BE49-F238E27FC236}">
                <a16:creationId xmlns:a16="http://schemas.microsoft.com/office/drawing/2014/main" id="{C7A627F3-CC71-443E-8ADA-2F19EDC9D849}"/>
              </a:ext>
            </a:extLst>
          </p:cNvPr>
          <p:cNvSpPr txBox="1"/>
          <p:nvPr/>
        </p:nvSpPr>
        <p:spPr>
          <a:xfrm>
            <a:off x="1319518" y="1440536"/>
            <a:ext cx="9321987" cy="307777"/>
          </a:xfrm>
          <a:prstGeom prst="rect">
            <a:avLst/>
          </a:prstGeom>
        </p:spPr>
        <p:txBody>
          <a:bodyPr vert="horz" wrap="square" lIns="0" tIns="0" rIns="0" bIns="0" rtlCol="0" anchor="ctr" anchorCtr="0">
            <a:spAutoFit/>
          </a:bodyPr>
          <a:lstStyle>
            <a:lvl1pPr marL="190500" lvl="0" indent="-190500" eaLnBrk="0" fontAlgn="base" hangingPunct="0">
              <a:spcBef>
                <a:spcPct val="60000"/>
              </a:spcBef>
              <a:spcAft>
                <a:spcPct val="0"/>
              </a:spcAft>
              <a:buClr>
                <a:schemeClr val="accent1"/>
              </a:buClr>
              <a:buFont typeface="Wingdings" pitchFamily="2" charset="2"/>
              <a:buChar char="§"/>
              <a:defRPr sz="2400" b="1"/>
            </a:lvl1pPr>
            <a:lvl2pPr marL="381000" lvl="1" indent="-188913" eaLnBrk="0" fontAlgn="base" hangingPunct="0">
              <a:spcBef>
                <a:spcPct val="30000"/>
              </a:spcBef>
              <a:spcAft>
                <a:spcPct val="0"/>
              </a:spcAft>
              <a:buClr>
                <a:schemeClr val="accent1"/>
              </a:buClr>
              <a:buChar char="-"/>
              <a:defRPr sz="2000"/>
            </a:lvl2pPr>
            <a:lvl3pPr marL="561975" lvl="2" indent="-179388" eaLnBrk="0" fontAlgn="base" hangingPunct="0">
              <a:spcBef>
                <a:spcPct val="30000"/>
              </a:spcBef>
              <a:spcAft>
                <a:spcPct val="0"/>
              </a:spcAft>
              <a:buClr>
                <a:schemeClr val="accent1"/>
              </a:buClr>
              <a:buFont typeface="Wingdings" pitchFamily="2" charset="2"/>
              <a:buChar char="§"/>
              <a:defRPr sz="1600"/>
            </a:lvl3pPr>
            <a:lvl4pPr marL="768350" lvl="3" indent="-204788" eaLnBrk="0" fontAlgn="base" hangingPunct="0">
              <a:spcBef>
                <a:spcPct val="30000"/>
              </a:spcBef>
              <a:spcAft>
                <a:spcPct val="0"/>
              </a:spcAft>
              <a:buClr>
                <a:schemeClr val="accent1"/>
              </a:buClr>
              <a:buFont typeface="Arial" pitchFamily="34" charset="0"/>
              <a:buChar char="-"/>
              <a:defRPr sz="1400"/>
            </a:lvl4pPr>
            <a:lvl5pPr marL="1050925" lvl="4" indent="-168275" eaLnBrk="0" fontAlgn="base" hangingPunct="0">
              <a:spcBef>
                <a:spcPct val="40000"/>
              </a:spcBef>
              <a:spcAft>
                <a:spcPct val="0"/>
              </a:spcAft>
              <a:buClr>
                <a:schemeClr val="accent1"/>
              </a:buClr>
              <a:buFont typeface="Wingdings" pitchFamily="2" charset="2"/>
              <a:buChar char="»"/>
              <a:defRPr sz="2000">
                <a:latin typeface="Arial" charset="0"/>
              </a:defRPr>
            </a:lvl5pPr>
            <a:lvl6pPr marL="1508125" indent="-168275" eaLnBrk="0" fontAlgn="base" hangingPunct="0">
              <a:spcBef>
                <a:spcPct val="40000"/>
              </a:spcBef>
              <a:spcAft>
                <a:spcPct val="0"/>
              </a:spcAft>
              <a:buClr>
                <a:schemeClr val="accent1"/>
              </a:buClr>
              <a:buFont typeface="Wingdings" pitchFamily="2" charset="2"/>
              <a:buChar char="»"/>
              <a:defRPr sz="2000">
                <a:latin typeface="Arial" charset="0"/>
              </a:defRPr>
            </a:lvl6pPr>
            <a:lvl7pPr marL="1965325" indent="-168275" eaLnBrk="0" fontAlgn="base" hangingPunct="0">
              <a:spcBef>
                <a:spcPct val="40000"/>
              </a:spcBef>
              <a:spcAft>
                <a:spcPct val="0"/>
              </a:spcAft>
              <a:buClr>
                <a:schemeClr val="accent1"/>
              </a:buClr>
              <a:buFont typeface="Wingdings" pitchFamily="2" charset="2"/>
              <a:buChar char="»"/>
              <a:defRPr sz="2000">
                <a:latin typeface="Arial" charset="0"/>
              </a:defRPr>
            </a:lvl7pPr>
            <a:lvl8pPr marL="2422525" indent="-168275" eaLnBrk="0" fontAlgn="base" hangingPunct="0">
              <a:spcBef>
                <a:spcPct val="40000"/>
              </a:spcBef>
              <a:spcAft>
                <a:spcPct val="0"/>
              </a:spcAft>
              <a:buClr>
                <a:schemeClr val="accent1"/>
              </a:buClr>
              <a:buFont typeface="Wingdings" pitchFamily="2" charset="2"/>
              <a:buChar char="»"/>
              <a:defRPr sz="2000">
                <a:latin typeface="Arial" charset="0"/>
              </a:defRPr>
            </a:lvl8pPr>
            <a:lvl9pPr marL="2879725" indent="-168275" eaLnBrk="0" fontAlgn="base" hangingPunct="0">
              <a:spcBef>
                <a:spcPct val="40000"/>
              </a:spcBef>
              <a:spcAft>
                <a:spcPct val="0"/>
              </a:spcAft>
              <a:buClr>
                <a:schemeClr val="accent1"/>
              </a:buClr>
              <a:buFont typeface="Wingdings" pitchFamily="2" charset="2"/>
              <a:buChar char="»"/>
              <a:defRPr sz="2000">
                <a:latin typeface="Arial" charset="0"/>
              </a:defRPr>
            </a:lvl9pPr>
          </a:lstStyle>
          <a:p>
            <a:pPr marL="0" indent="0">
              <a:buNone/>
            </a:pPr>
            <a:r>
              <a:rPr lang="en-US" sz="2000" b="0" kern="0" dirty="0">
                <a:solidFill>
                  <a:schemeClr val="bg2">
                    <a:lumMod val="25000"/>
                  </a:schemeClr>
                </a:solidFill>
                <a:latin typeface="Arial" panose="020B0604020202020204" pitchFamily="34" charset="0"/>
                <a:ea typeface="Segoe UI" panose="020B0502040204020203" pitchFamily="34" charset="0"/>
                <a:cs typeface="Arial" panose="020B0604020202020204" pitchFamily="34" charset="0"/>
              </a:rPr>
              <a:t>LatentView’s Approach on DevOps Engagement</a:t>
            </a:r>
          </a:p>
        </p:txBody>
      </p:sp>
      <p:sp>
        <p:nvSpPr>
          <p:cNvPr id="28" name="Rectangle 24">
            <a:extLst>
              <a:ext uri="{FF2B5EF4-FFF2-40B4-BE49-F238E27FC236}">
                <a16:creationId xmlns:a16="http://schemas.microsoft.com/office/drawing/2014/main" id="{C7A627F3-CC71-443E-8ADA-2F19EDC9D849}"/>
              </a:ext>
            </a:extLst>
          </p:cNvPr>
          <p:cNvSpPr txBox="1"/>
          <p:nvPr/>
        </p:nvSpPr>
        <p:spPr>
          <a:xfrm>
            <a:off x="1319521" y="4105989"/>
            <a:ext cx="9321987" cy="307777"/>
          </a:xfrm>
          <a:prstGeom prst="rect">
            <a:avLst/>
          </a:prstGeom>
        </p:spPr>
        <p:txBody>
          <a:bodyPr vert="horz" wrap="square" lIns="0" tIns="0" rIns="0" bIns="0" rtlCol="0" anchor="ctr" anchorCtr="0">
            <a:spAutoFit/>
          </a:bodyPr>
          <a:lstStyle>
            <a:lvl1pPr marL="190500" lvl="0" indent="-190500" eaLnBrk="0" fontAlgn="base" hangingPunct="0">
              <a:spcBef>
                <a:spcPct val="60000"/>
              </a:spcBef>
              <a:spcAft>
                <a:spcPct val="0"/>
              </a:spcAft>
              <a:buClr>
                <a:schemeClr val="accent1"/>
              </a:buClr>
              <a:buFont typeface="Wingdings" pitchFamily="2" charset="2"/>
              <a:buChar char="§"/>
              <a:defRPr sz="2400" b="1"/>
            </a:lvl1pPr>
            <a:lvl2pPr marL="381000" lvl="1" indent="-188913" eaLnBrk="0" fontAlgn="base" hangingPunct="0">
              <a:spcBef>
                <a:spcPct val="30000"/>
              </a:spcBef>
              <a:spcAft>
                <a:spcPct val="0"/>
              </a:spcAft>
              <a:buClr>
                <a:schemeClr val="accent1"/>
              </a:buClr>
              <a:buChar char="-"/>
              <a:defRPr sz="2000"/>
            </a:lvl2pPr>
            <a:lvl3pPr marL="561975" lvl="2" indent="-179388" eaLnBrk="0" fontAlgn="base" hangingPunct="0">
              <a:spcBef>
                <a:spcPct val="30000"/>
              </a:spcBef>
              <a:spcAft>
                <a:spcPct val="0"/>
              </a:spcAft>
              <a:buClr>
                <a:schemeClr val="accent1"/>
              </a:buClr>
              <a:buFont typeface="Wingdings" pitchFamily="2" charset="2"/>
              <a:buChar char="§"/>
              <a:defRPr sz="1600"/>
            </a:lvl3pPr>
            <a:lvl4pPr marL="768350" lvl="3" indent="-204788" eaLnBrk="0" fontAlgn="base" hangingPunct="0">
              <a:spcBef>
                <a:spcPct val="30000"/>
              </a:spcBef>
              <a:spcAft>
                <a:spcPct val="0"/>
              </a:spcAft>
              <a:buClr>
                <a:schemeClr val="accent1"/>
              </a:buClr>
              <a:buFont typeface="Arial" pitchFamily="34" charset="0"/>
              <a:buChar char="-"/>
              <a:defRPr sz="1400"/>
            </a:lvl4pPr>
            <a:lvl5pPr marL="1050925" lvl="4" indent="-168275" eaLnBrk="0" fontAlgn="base" hangingPunct="0">
              <a:spcBef>
                <a:spcPct val="40000"/>
              </a:spcBef>
              <a:spcAft>
                <a:spcPct val="0"/>
              </a:spcAft>
              <a:buClr>
                <a:schemeClr val="accent1"/>
              </a:buClr>
              <a:buFont typeface="Wingdings" pitchFamily="2" charset="2"/>
              <a:buChar char="»"/>
              <a:defRPr sz="2000">
                <a:latin typeface="Arial" charset="0"/>
              </a:defRPr>
            </a:lvl5pPr>
            <a:lvl6pPr marL="1508125" indent="-168275" eaLnBrk="0" fontAlgn="base" hangingPunct="0">
              <a:spcBef>
                <a:spcPct val="40000"/>
              </a:spcBef>
              <a:spcAft>
                <a:spcPct val="0"/>
              </a:spcAft>
              <a:buClr>
                <a:schemeClr val="accent1"/>
              </a:buClr>
              <a:buFont typeface="Wingdings" pitchFamily="2" charset="2"/>
              <a:buChar char="»"/>
              <a:defRPr sz="2000">
                <a:latin typeface="Arial" charset="0"/>
              </a:defRPr>
            </a:lvl6pPr>
            <a:lvl7pPr marL="1965325" indent="-168275" eaLnBrk="0" fontAlgn="base" hangingPunct="0">
              <a:spcBef>
                <a:spcPct val="40000"/>
              </a:spcBef>
              <a:spcAft>
                <a:spcPct val="0"/>
              </a:spcAft>
              <a:buClr>
                <a:schemeClr val="accent1"/>
              </a:buClr>
              <a:buFont typeface="Wingdings" pitchFamily="2" charset="2"/>
              <a:buChar char="»"/>
              <a:defRPr sz="2000">
                <a:latin typeface="Arial" charset="0"/>
              </a:defRPr>
            </a:lvl7pPr>
            <a:lvl8pPr marL="2422525" indent="-168275" eaLnBrk="0" fontAlgn="base" hangingPunct="0">
              <a:spcBef>
                <a:spcPct val="40000"/>
              </a:spcBef>
              <a:spcAft>
                <a:spcPct val="0"/>
              </a:spcAft>
              <a:buClr>
                <a:schemeClr val="accent1"/>
              </a:buClr>
              <a:buFont typeface="Wingdings" pitchFamily="2" charset="2"/>
              <a:buChar char="»"/>
              <a:defRPr sz="2000">
                <a:latin typeface="Arial" charset="0"/>
              </a:defRPr>
            </a:lvl8pPr>
            <a:lvl9pPr marL="2879725" indent="-168275" eaLnBrk="0" fontAlgn="base" hangingPunct="0">
              <a:spcBef>
                <a:spcPct val="40000"/>
              </a:spcBef>
              <a:spcAft>
                <a:spcPct val="0"/>
              </a:spcAft>
              <a:buClr>
                <a:schemeClr val="accent1"/>
              </a:buClr>
              <a:buFont typeface="Wingdings" pitchFamily="2" charset="2"/>
              <a:buChar char="»"/>
              <a:defRPr sz="2000">
                <a:latin typeface="Arial" charset="0"/>
              </a:defRPr>
            </a:lvl9pPr>
          </a:lstStyle>
          <a:p>
            <a:pPr marL="0" indent="0">
              <a:buNone/>
            </a:pPr>
            <a:r>
              <a:rPr lang="en-US" sz="2000" b="0" kern="0" dirty="0">
                <a:solidFill>
                  <a:schemeClr val="bg2">
                    <a:lumMod val="25000"/>
                  </a:schemeClr>
                </a:solidFill>
                <a:latin typeface="Arial" panose="020B0604020202020204" pitchFamily="34" charset="0"/>
                <a:ea typeface="Segoe UI" panose="020B0502040204020203" pitchFamily="34" charset="0"/>
                <a:cs typeface="Arial" panose="020B0604020202020204" pitchFamily="34" charset="0"/>
              </a:rPr>
              <a:t>Proposed DevOps Delivery Structure</a:t>
            </a:r>
          </a:p>
        </p:txBody>
      </p:sp>
      <p:sp>
        <p:nvSpPr>
          <p:cNvPr id="29" name="Rectangle 9">
            <a:extLst>
              <a:ext uri="{FF2B5EF4-FFF2-40B4-BE49-F238E27FC236}">
                <a16:creationId xmlns:a16="http://schemas.microsoft.com/office/drawing/2014/main" id="{6B70F8B7-5FED-483D-9149-07BA57FF71A2}"/>
              </a:ext>
            </a:extLst>
          </p:cNvPr>
          <p:cNvSpPr>
            <a:spLocks noChangeArrowheads="1"/>
          </p:cNvSpPr>
          <p:nvPr/>
        </p:nvSpPr>
        <p:spPr bwMode="gray">
          <a:xfrm>
            <a:off x="1147449" y="2744057"/>
            <a:ext cx="7353682" cy="457200"/>
          </a:xfrm>
          <a:prstGeom prst="rect">
            <a:avLst/>
          </a:prstGeom>
          <a:solidFill>
            <a:srgbClr val="FFFFFF"/>
          </a:solidFill>
          <a:ln w="12700">
            <a:solidFill>
              <a:srgbClr val="C0C0C0"/>
            </a:solidFill>
            <a:miter lim="800000"/>
            <a:headEnd/>
            <a:tailEnd/>
          </a:ln>
          <a:effectLst>
            <a:outerShdw blurRad="127000" dist="63500" dir="2700000" algn="tl" rotWithShape="0">
              <a:prstClr val="black">
                <a:alpha val="40000"/>
              </a:prstClr>
            </a:outerShdw>
          </a:effectLst>
          <a:extLst/>
        </p:spPr>
        <p:txBody>
          <a:bodyPr lIns="288000" tIns="36000" rIns="216000" bIns="36000" anchor="ctr"/>
          <a:lstStyle/>
          <a:p>
            <a:endParaRPr lang="en-US" sz="2000" kern="0" dirty="0">
              <a:solidFill>
                <a:schemeClr val="bg2">
                  <a:lumMod val="25000"/>
                </a:schemeClr>
              </a:solidFill>
              <a:latin typeface="Arial" panose="020B0604020202020204" pitchFamily="34" charset="0"/>
              <a:ea typeface="Segoe UI" panose="020B0502040204020203" pitchFamily="34" charset="0"/>
              <a:cs typeface="Arial" panose="020B0604020202020204" pitchFamily="34" charset="0"/>
            </a:endParaRPr>
          </a:p>
        </p:txBody>
      </p:sp>
      <p:sp>
        <p:nvSpPr>
          <p:cNvPr id="30" name="Abgerundetes Rechteck 37">
            <a:hlinkClick r:id="rId3" action="ppaction://hlinksldjump"/>
            <a:extLst>
              <a:ext uri="{FF2B5EF4-FFF2-40B4-BE49-F238E27FC236}">
                <a16:creationId xmlns:a16="http://schemas.microsoft.com/office/drawing/2014/main" id="{9AE54D2E-296C-4D42-8025-16CE6AA6BF4D}"/>
              </a:ext>
            </a:extLst>
          </p:cNvPr>
          <p:cNvSpPr/>
          <p:nvPr/>
        </p:nvSpPr>
        <p:spPr bwMode="gray">
          <a:xfrm>
            <a:off x="359231" y="2730673"/>
            <a:ext cx="634244" cy="457200"/>
          </a:xfrm>
          <a:prstGeom prst="roundRect">
            <a:avLst>
              <a:gd name="adj" fmla="val 9083"/>
            </a:avLst>
          </a:prstGeom>
          <a:gradFill flip="none" rotWithShape="1">
            <a:gsLst>
              <a:gs pos="0">
                <a:srgbClr val="D7D7D7"/>
              </a:gs>
              <a:gs pos="100000">
                <a:srgbClr val="FFFFFF"/>
              </a:gs>
            </a:gsLst>
            <a:lin ang="16200000" scaled="1"/>
            <a:tileRect/>
          </a:gradFill>
          <a:ln w="12700">
            <a:solidFill>
              <a:srgbClr val="C0C0C0"/>
            </a:solidFill>
            <a:miter lim="800000"/>
            <a:headEnd/>
            <a:tailEnd/>
          </a:ln>
          <a:effectLst>
            <a:outerShdw blurRad="127000" dist="63500" dir="2700000" algn="tl" rotWithShape="0">
              <a:prstClr val="black">
                <a:alpha val="40000"/>
              </a:prstClr>
            </a:outerShdw>
          </a:effectLst>
        </p:spPr>
        <p:txBody>
          <a:bodyPr lIns="0" tIns="0" rIns="0" bIns="0" anchor="ctr"/>
          <a:lstStyle/>
          <a:p>
            <a:pPr algn="ctr"/>
            <a:r>
              <a:rPr lang="en-US" sz="2400" b="1" dirty="0">
                <a:solidFill>
                  <a:srgbClr val="808080"/>
                </a:solidFill>
                <a:effectLst>
                  <a:innerShdw blurRad="76200" dist="50800" dir="13500000">
                    <a:prstClr val="black">
                      <a:alpha val="40000"/>
                    </a:prstClr>
                  </a:innerShdw>
                </a:effectLst>
                <a:latin typeface="Arial" panose="020B0604020202020204" pitchFamily="34" charset="0"/>
                <a:cs typeface="Arial" panose="020B0604020202020204" pitchFamily="34" charset="0"/>
              </a:rPr>
              <a:t>4</a:t>
            </a:r>
          </a:p>
        </p:txBody>
      </p:sp>
      <p:sp>
        <p:nvSpPr>
          <p:cNvPr id="31" name="Rectangle 24">
            <a:extLst>
              <a:ext uri="{FF2B5EF4-FFF2-40B4-BE49-F238E27FC236}">
                <a16:creationId xmlns:a16="http://schemas.microsoft.com/office/drawing/2014/main" id="{C7A627F3-CC71-443E-8ADA-2F19EDC9D849}"/>
              </a:ext>
            </a:extLst>
          </p:cNvPr>
          <p:cNvSpPr txBox="1"/>
          <p:nvPr/>
        </p:nvSpPr>
        <p:spPr>
          <a:xfrm>
            <a:off x="1319520" y="3475789"/>
            <a:ext cx="9321987" cy="307777"/>
          </a:xfrm>
          <a:prstGeom prst="rect">
            <a:avLst/>
          </a:prstGeom>
        </p:spPr>
        <p:txBody>
          <a:bodyPr vert="horz" wrap="square" lIns="0" tIns="0" rIns="0" bIns="0" rtlCol="0" anchor="ctr" anchorCtr="0">
            <a:spAutoFit/>
          </a:bodyPr>
          <a:lstStyle>
            <a:lvl1pPr marL="190500" lvl="0" indent="-190500" eaLnBrk="0" fontAlgn="base" hangingPunct="0">
              <a:spcBef>
                <a:spcPct val="60000"/>
              </a:spcBef>
              <a:spcAft>
                <a:spcPct val="0"/>
              </a:spcAft>
              <a:buClr>
                <a:schemeClr val="accent1"/>
              </a:buClr>
              <a:buFont typeface="Wingdings" pitchFamily="2" charset="2"/>
              <a:buChar char="§"/>
              <a:defRPr sz="2400" b="1"/>
            </a:lvl1pPr>
            <a:lvl2pPr marL="381000" lvl="1" indent="-188913" eaLnBrk="0" fontAlgn="base" hangingPunct="0">
              <a:spcBef>
                <a:spcPct val="30000"/>
              </a:spcBef>
              <a:spcAft>
                <a:spcPct val="0"/>
              </a:spcAft>
              <a:buClr>
                <a:schemeClr val="accent1"/>
              </a:buClr>
              <a:buChar char="-"/>
              <a:defRPr sz="2000"/>
            </a:lvl2pPr>
            <a:lvl3pPr marL="561975" lvl="2" indent="-179388" eaLnBrk="0" fontAlgn="base" hangingPunct="0">
              <a:spcBef>
                <a:spcPct val="30000"/>
              </a:spcBef>
              <a:spcAft>
                <a:spcPct val="0"/>
              </a:spcAft>
              <a:buClr>
                <a:schemeClr val="accent1"/>
              </a:buClr>
              <a:buFont typeface="Wingdings" pitchFamily="2" charset="2"/>
              <a:buChar char="§"/>
              <a:defRPr sz="1600"/>
            </a:lvl3pPr>
            <a:lvl4pPr marL="768350" lvl="3" indent="-204788" eaLnBrk="0" fontAlgn="base" hangingPunct="0">
              <a:spcBef>
                <a:spcPct val="30000"/>
              </a:spcBef>
              <a:spcAft>
                <a:spcPct val="0"/>
              </a:spcAft>
              <a:buClr>
                <a:schemeClr val="accent1"/>
              </a:buClr>
              <a:buFont typeface="Arial" pitchFamily="34" charset="0"/>
              <a:buChar char="-"/>
              <a:defRPr sz="1400"/>
            </a:lvl4pPr>
            <a:lvl5pPr marL="1050925" lvl="4" indent="-168275" eaLnBrk="0" fontAlgn="base" hangingPunct="0">
              <a:spcBef>
                <a:spcPct val="40000"/>
              </a:spcBef>
              <a:spcAft>
                <a:spcPct val="0"/>
              </a:spcAft>
              <a:buClr>
                <a:schemeClr val="accent1"/>
              </a:buClr>
              <a:buFont typeface="Wingdings" pitchFamily="2" charset="2"/>
              <a:buChar char="»"/>
              <a:defRPr sz="2000">
                <a:latin typeface="Arial" charset="0"/>
              </a:defRPr>
            </a:lvl5pPr>
            <a:lvl6pPr marL="1508125" indent="-168275" eaLnBrk="0" fontAlgn="base" hangingPunct="0">
              <a:spcBef>
                <a:spcPct val="40000"/>
              </a:spcBef>
              <a:spcAft>
                <a:spcPct val="0"/>
              </a:spcAft>
              <a:buClr>
                <a:schemeClr val="accent1"/>
              </a:buClr>
              <a:buFont typeface="Wingdings" pitchFamily="2" charset="2"/>
              <a:buChar char="»"/>
              <a:defRPr sz="2000">
                <a:latin typeface="Arial" charset="0"/>
              </a:defRPr>
            </a:lvl6pPr>
            <a:lvl7pPr marL="1965325" indent="-168275" eaLnBrk="0" fontAlgn="base" hangingPunct="0">
              <a:spcBef>
                <a:spcPct val="40000"/>
              </a:spcBef>
              <a:spcAft>
                <a:spcPct val="0"/>
              </a:spcAft>
              <a:buClr>
                <a:schemeClr val="accent1"/>
              </a:buClr>
              <a:buFont typeface="Wingdings" pitchFamily="2" charset="2"/>
              <a:buChar char="»"/>
              <a:defRPr sz="2000">
                <a:latin typeface="Arial" charset="0"/>
              </a:defRPr>
            </a:lvl7pPr>
            <a:lvl8pPr marL="2422525" indent="-168275" eaLnBrk="0" fontAlgn="base" hangingPunct="0">
              <a:spcBef>
                <a:spcPct val="40000"/>
              </a:spcBef>
              <a:spcAft>
                <a:spcPct val="0"/>
              </a:spcAft>
              <a:buClr>
                <a:schemeClr val="accent1"/>
              </a:buClr>
              <a:buFont typeface="Wingdings" pitchFamily="2" charset="2"/>
              <a:buChar char="»"/>
              <a:defRPr sz="2000">
                <a:latin typeface="Arial" charset="0"/>
              </a:defRPr>
            </a:lvl8pPr>
            <a:lvl9pPr marL="2879725" indent="-168275" eaLnBrk="0" fontAlgn="base" hangingPunct="0">
              <a:spcBef>
                <a:spcPct val="40000"/>
              </a:spcBef>
              <a:spcAft>
                <a:spcPct val="0"/>
              </a:spcAft>
              <a:buClr>
                <a:schemeClr val="accent1"/>
              </a:buClr>
              <a:buFont typeface="Wingdings" pitchFamily="2" charset="2"/>
              <a:buChar char="»"/>
              <a:defRPr sz="2000">
                <a:latin typeface="Arial" charset="0"/>
              </a:defRPr>
            </a:lvl9pPr>
          </a:lstStyle>
          <a:p>
            <a:pPr marL="0" indent="0">
              <a:buNone/>
            </a:pPr>
            <a:r>
              <a:rPr lang="en-US" sz="2000" b="0" kern="0" dirty="0">
                <a:solidFill>
                  <a:schemeClr val="bg2">
                    <a:lumMod val="25000"/>
                  </a:schemeClr>
                </a:solidFill>
                <a:latin typeface="Arial" panose="020B0604020202020204" pitchFamily="34" charset="0"/>
                <a:ea typeface="Segoe UI" panose="020B0502040204020203" pitchFamily="34" charset="0"/>
                <a:cs typeface="Arial" panose="020B0604020202020204" pitchFamily="34" charset="0"/>
              </a:rPr>
              <a:t>DevOps Best Practices for Data Science</a:t>
            </a:r>
          </a:p>
        </p:txBody>
      </p:sp>
      <p:sp>
        <p:nvSpPr>
          <p:cNvPr id="19" name="Rectangle 24">
            <a:extLst>
              <a:ext uri="{FF2B5EF4-FFF2-40B4-BE49-F238E27FC236}">
                <a16:creationId xmlns:a16="http://schemas.microsoft.com/office/drawing/2014/main" id="{C7A627F3-CC71-443E-8ADA-2F19EDC9D849}"/>
              </a:ext>
            </a:extLst>
          </p:cNvPr>
          <p:cNvSpPr txBox="1"/>
          <p:nvPr/>
        </p:nvSpPr>
        <p:spPr>
          <a:xfrm>
            <a:off x="1319519" y="2805384"/>
            <a:ext cx="9321987" cy="307777"/>
          </a:xfrm>
          <a:prstGeom prst="rect">
            <a:avLst/>
          </a:prstGeom>
        </p:spPr>
        <p:txBody>
          <a:bodyPr vert="horz" wrap="square" lIns="0" tIns="0" rIns="0" bIns="0" rtlCol="0" anchor="ctr" anchorCtr="0">
            <a:spAutoFit/>
          </a:bodyPr>
          <a:lstStyle>
            <a:lvl1pPr marL="190500" lvl="0" indent="-190500" eaLnBrk="0" fontAlgn="base" hangingPunct="0">
              <a:spcBef>
                <a:spcPct val="60000"/>
              </a:spcBef>
              <a:spcAft>
                <a:spcPct val="0"/>
              </a:spcAft>
              <a:buClr>
                <a:schemeClr val="accent1"/>
              </a:buClr>
              <a:buFont typeface="Wingdings" pitchFamily="2" charset="2"/>
              <a:buChar char="§"/>
              <a:defRPr sz="2400" b="1"/>
            </a:lvl1pPr>
            <a:lvl2pPr marL="381000" lvl="1" indent="-188913" eaLnBrk="0" fontAlgn="base" hangingPunct="0">
              <a:spcBef>
                <a:spcPct val="30000"/>
              </a:spcBef>
              <a:spcAft>
                <a:spcPct val="0"/>
              </a:spcAft>
              <a:buClr>
                <a:schemeClr val="accent1"/>
              </a:buClr>
              <a:buChar char="-"/>
              <a:defRPr sz="2000"/>
            </a:lvl2pPr>
            <a:lvl3pPr marL="561975" lvl="2" indent="-179388" eaLnBrk="0" fontAlgn="base" hangingPunct="0">
              <a:spcBef>
                <a:spcPct val="30000"/>
              </a:spcBef>
              <a:spcAft>
                <a:spcPct val="0"/>
              </a:spcAft>
              <a:buClr>
                <a:schemeClr val="accent1"/>
              </a:buClr>
              <a:buFont typeface="Wingdings" pitchFamily="2" charset="2"/>
              <a:buChar char="§"/>
              <a:defRPr sz="1600"/>
            </a:lvl3pPr>
            <a:lvl4pPr marL="768350" lvl="3" indent="-204788" eaLnBrk="0" fontAlgn="base" hangingPunct="0">
              <a:spcBef>
                <a:spcPct val="30000"/>
              </a:spcBef>
              <a:spcAft>
                <a:spcPct val="0"/>
              </a:spcAft>
              <a:buClr>
                <a:schemeClr val="accent1"/>
              </a:buClr>
              <a:buFont typeface="Arial" pitchFamily="34" charset="0"/>
              <a:buChar char="-"/>
              <a:defRPr sz="1400"/>
            </a:lvl4pPr>
            <a:lvl5pPr marL="1050925" lvl="4" indent="-168275" eaLnBrk="0" fontAlgn="base" hangingPunct="0">
              <a:spcBef>
                <a:spcPct val="40000"/>
              </a:spcBef>
              <a:spcAft>
                <a:spcPct val="0"/>
              </a:spcAft>
              <a:buClr>
                <a:schemeClr val="accent1"/>
              </a:buClr>
              <a:buFont typeface="Wingdings" pitchFamily="2" charset="2"/>
              <a:buChar char="»"/>
              <a:defRPr sz="2000">
                <a:latin typeface="Arial" charset="0"/>
              </a:defRPr>
            </a:lvl5pPr>
            <a:lvl6pPr marL="1508125" indent="-168275" eaLnBrk="0" fontAlgn="base" hangingPunct="0">
              <a:spcBef>
                <a:spcPct val="40000"/>
              </a:spcBef>
              <a:spcAft>
                <a:spcPct val="0"/>
              </a:spcAft>
              <a:buClr>
                <a:schemeClr val="accent1"/>
              </a:buClr>
              <a:buFont typeface="Wingdings" pitchFamily="2" charset="2"/>
              <a:buChar char="»"/>
              <a:defRPr sz="2000">
                <a:latin typeface="Arial" charset="0"/>
              </a:defRPr>
            </a:lvl6pPr>
            <a:lvl7pPr marL="1965325" indent="-168275" eaLnBrk="0" fontAlgn="base" hangingPunct="0">
              <a:spcBef>
                <a:spcPct val="40000"/>
              </a:spcBef>
              <a:spcAft>
                <a:spcPct val="0"/>
              </a:spcAft>
              <a:buClr>
                <a:schemeClr val="accent1"/>
              </a:buClr>
              <a:buFont typeface="Wingdings" pitchFamily="2" charset="2"/>
              <a:buChar char="»"/>
              <a:defRPr sz="2000">
                <a:latin typeface="Arial" charset="0"/>
              </a:defRPr>
            </a:lvl7pPr>
            <a:lvl8pPr marL="2422525" indent="-168275" eaLnBrk="0" fontAlgn="base" hangingPunct="0">
              <a:spcBef>
                <a:spcPct val="40000"/>
              </a:spcBef>
              <a:spcAft>
                <a:spcPct val="0"/>
              </a:spcAft>
              <a:buClr>
                <a:schemeClr val="accent1"/>
              </a:buClr>
              <a:buFont typeface="Wingdings" pitchFamily="2" charset="2"/>
              <a:buChar char="»"/>
              <a:defRPr sz="2000">
                <a:latin typeface="Arial" charset="0"/>
              </a:defRPr>
            </a:lvl8pPr>
            <a:lvl9pPr marL="2879725" indent="-168275" eaLnBrk="0" fontAlgn="base" hangingPunct="0">
              <a:spcBef>
                <a:spcPct val="40000"/>
              </a:spcBef>
              <a:spcAft>
                <a:spcPct val="0"/>
              </a:spcAft>
              <a:buClr>
                <a:schemeClr val="accent1"/>
              </a:buClr>
              <a:buFont typeface="Wingdings" pitchFamily="2" charset="2"/>
              <a:buChar char="»"/>
              <a:defRPr sz="2000">
                <a:latin typeface="Arial" charset="0"/>
              </a:defRPr>
            </a:lvl9pPr>
          </a:lstStyle>
          <a:p>
            <a:pPr marL="0" indent="0">
              <a:buNone/>
            </a:pPr>
            <a:r>
              <a:rPr lang="en-US" sz="2000" b="0" kern="0" dirty="0">
                <a:solidFill>
                  <a:schemeClr val="bg2">
                    <a:lumMod val="25000"/>
                  </a:schemeClr>
                </a:solidFill>
                <a:latin typeface="Arial" panose="020B0604020202020204" pitchFamily="34" charset="0"/>
                <a:ea typeface="Segoe UI" panose="020B0502040204020203" pitchFamily="34" charset="0"/>
                <a:cs typeface="Arial" panose="020B0604020202020204" pitchFamily="34" charset="0"/>
              </a:rPr>
              <a:t>DevOps Lifecycle, Stages, Toolchains</a:t>
            </a:r>
          </a:p>
        </p:txBody>
      </p:sp>
    </p:spTree>
    <p:extLst>
      <p:ext uri="{BB962C8B-B14F-4D97-AF65-F5344CB8AC3E}">
        <p14:creationId xmlns:p14="http://schemas.microsoft.com/office/powerpoint/2010/main" val="16830093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B153F-70B9-4420-8F1F-203F4FFD12EA}"/>
              </a:ext>
            </a:extLst>
          </p:cNvPr>
          <p:cNvSpPr>
            <a:spLocks noGrp="1"/>
          </p:cNvSpPr>
          <p:nvPr>
            <p:ph type="title"/>
          </p:nvPr>
        </p:nvSpPr>
        <p:spPr/>
        <p:txBody>
          <a:bodyPr/>
          <a:lstStyle/>
          <a:p>
            <a:r>
              <a:rPr lang="en-IN" dirty="0"/>
              <a:t>Azure Platform’s DevOps Components</a:t>
            </a:r>
          </a:p>
        </p:txBody>
      </p:sp>
      <p:pic>
        <p:nvPicPr>
          <p:cNvPr id="6146" name="Picture 2" descr="Image result for azure devops">
            <a:extLst>
              <a:ext uri="{FF2B5EF4-FFF2-40B4-BE49-F238E27FC236}">
                <a16:creationId xmlns:a16="http://schemas.microsoft.com/office/drawing/2014/main" id="{512D506D-04B3-4E15-83D4-BA26FA9EF1B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1628"/>
          <a:stretch/>
        </p:blipFill>
        <p:spPr bwMode="auto">
          <a:xfrm>
            <a:off x="887139" y="1293842"/>
            <a:ext cx="10417721" cy="3721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36074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06F71A-EC4B-41CE-AB68-006AE615985E}"/>
              </a:ext>
            </a:extLst>
          </p:cNvPr>
          <p:cNvSpPr>
            <a:spLocks noGrp="1"/>
          </p:cNvSpPr>
          <p:nvPr>
            <p:ph type="ctrTitle"/>
          </p:nvPr>
        </p:nvSpPr>
        <p:spPr/>
        <p:txBody>
          <a:bodyPr/>
          <a:lstStyle/>
          <a:p>
            <a:r>
              <a:rPr lang="en-US" dirty="0"/>
              <a:t>Thank You</a:t>
            </a:r>
          </a:p>
        </p:txBody>
      </p:sp>
      <p:sp>
        <p:nvSpPr>
          <p:cNvPr id="4" name="Content Placeholder 3">
            <a:extLst>
              <a:ext uri="{FF2B5EF4-FFF2-40B4-BE49-F238E27FC236}">
                <a16:creationId xmlns:a16="http://schemas.microsoft.com/office/drawing/2014/main" id="{0A8EE6E6-9E29-4569-A09E-27532EBC2A39}"/>
              </a:ext>
            </a:extLst>
          </p:cNvPr>
          <p:cNvSpPr>
            <a:spLocks noGrp="1"/>
          </p:cNvSpPr>
          <p:nvPr>
            <p:ph sz="quarter" idx="10"/>
          </p:nvPr>
        </p:nvSpPr>
        <p:spPr>
          <a:xfrm>
            <a:off x="112931" y="5643313"/>
            <a:ext cx="3496542" cy="292266"/>
          </a:xfrm>
        </p:spPr>
        <p:txBody>
          <a:bodyPr/>
          <a:lstStyle/>
          <a:p>
            <a:endParaRPr lang="en-US" dirty="0"/>
          </a:p>
        </p:txBody>
      </p:sp>
    </p:spTree>
    <p:extLst>
      <p:ext uri="{BB962C8B-B14F-4D97-AF65-F5344CB8AC3E}">
        <p14:creationId xmlns:p14="http://schemas.microsoft.com/office/powerpoint/2010/main" val="1315063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C2D2C8-2467-43A7-91D0-22C01AB53384}"/>
              </a:ext>
            </a:extLst>
          </p:cNvPr>
          <p:cNvSpPr>
            <a:spLocks noGrp="1"/>
          </p:cNvSpPr>
          <p:nvPr>
            <p:ph type="title"/>
          </p:nvPr>
        </p:nvSpPr>
        <p:spPr/>
        <p:txBody>
          <a:bodyPr/>
          <a:lstStyle/>
          <a:p>
            <a:r>
              <a:rPr lang="en-IN" dirty="0"/>
              <a:t>Why DevOps?</a:t>
            </a:r>
          </a:p>
        </p:txBody>
      </p:sp>
      <p:sp>
        <p:nvSpPr>
          <p:cNvPr id="4" name="Content Placeholder 3">
            <a:extLst>
              <a:ext uri="{FF2B5EF4-FFF2-40B4-BE49-F238E27FC236}">
                <a16:creationId xmlns:a16="http://schemas.microsoft.com/office/drawing/2014/main" id="{1926FCCF-2671-47BC-B8DD-0406C6C25709}"/>
              </a:ext>
            </a:extLst>
          </p:cNvPr>
          <p:cNvSpPr>
            <a:spLocks noGrp="1"/>
          </p:cNvSpPr>
          <p:nvPr>
            <p:ph idx="1"/>
          </p:nvPr>
        </p:nvSpPr>
        <p:spPr>
          <a:xfrm>
            <a:off x="177849" y="594269"/>
            <a:ext cx="11744324" cy="651245"/>
          </a:xfrm>
        </p:spPr>
        <p:txBody>
          <a:bodyPr>
            <a:normAutofit/>
          </a:bodyPr>
          <a:lstStyle/>
          <a:p>
            <a:pPr marL="228600" lvl="1" indent="0">
              <a:buNone/>
            </a:pPr>
            <a:r>
              <a:rPr lang="en-US" sz="1600" b="1" dirty="0">
                <a:solidFill>
                  <a:schemeClr val="bg2">
                    <a:lumMod val="25000"/>
                  </a:schemeClr>
                </a:solidFill>
              </a:rPr>
              <a:t>DevOps</a:t>
            </a:r>
            <a:r>
              <a:rPr lang="en-US" sz="1600" dirty="0">
                <a:solidFill>
                  <a:schemeClr val="bg2">
                    <a:lumMod val="25000"/>
                  </a:schemeClr>
                </a:solidFill>
              </a:rPr>
              <a:t> is more about a </a:t>
            </a:r>
            <a:r>
              <a:rPr lang="en-US" sz="1600" b="1" dirty="0">
                <a:solidFill>
                  <a:schemeClr val="bg2">
                    <a:lumMod val="25000"/>
                  </a:schemeClr>
                </a:solidFill>
              </a:rPr>
              <a:t>culture</a:t>
            </a:r>
            <a:r>
              <a:rPr lang="en-US" sz="1600" dirty="0">
                <a:solidFill>
                  <a:schemeClr val="bg2">
                    <a:lumMod val="25000"/>
                  </a:schemeClr>
                </a:solidFill>
              </a:rPr>
              <a:t> and is a set of processes that </a:t>
            </a:r>
            <a:r>
              <a:rPr lang="en-US" sz="1600" b="1" dirty="0">
                <a:solidFill>
                  <a:schemeClr val="bg2">
                    <a:lumMod val="25000"/>
                  </a:schemeClr>
                </a:solidFill>
              </a:rPr>
              <a:t>bring development and IT operations together </a:t>
            </a:r>
            <a:r>
              <a:rPr lang="en-US" sz="1600" dirty="0">
                <a:solidFill>
                  <a:schemeClr val="bg2">
                    <a:lumMod val="25000"/>
                  </a:schemeClr>
                </a:solidFill>
              </a:rPr>
              <a:t>to complete the software development/statistical modeling package. As per </a:t>
            </a:r>
            <a:r>
              <a:rPr lang="en-US" sz="1600" b="1" i="1" dirty="0">
                <a:solidFill>
                  <a:schemeClr val="bg2">
                    <a:lumMod val="25000"/>
                  </a:schemeClr>
                </a:solidFill>
              </a:rPr>
              <a:t>State of DevOps </a:t>
            </a:r>
            <a:r>
              <a:rPr lang="en-US" sz="1600" b="1" dirty="0">
                <a:solidFill>
                  <a:schemeClr val="bg2">
                    <a:lumMod val="25000"/>
                  </a:schemeClr>
                </a:solidFill>
              </a:rPr>
              <a:t>report</a:t>
            </a:r>
            <a:r>
              <a:rPr lang="en-US" sz="1600" dirty="0">
                <a:solidFill>
                  <a:schemeClr val="bg2">
                    <a:lumMod val="25000"/>
                  </a:schemeClr>
                </a:solidFill>
              </a:rPr>
              <a:t>, key metrics are -  </a:t>
            </a:r>
          </a:p>
        </p:txBody>
      </p:sp>
      <p:sp>
        <p:nvSpPr>
          <p:cNvPr id="13" name="Freeform: Shape 12">
            <a:extLst>
              <a:ext uri="{FF2B5EF4-FFF2-40B4-BE49-F238E27FC236}">
                <a16:creationId xmlns:a16="http://schemas.microsoft.com/office/drawing/2014/main" id="{2EAFC331-E674-4975-B55B-D6964D05CE2B}"/>
              </a:ext>
            </a:extLst>
          </p:cNvPr>
          <p:cNvSpPr/>
          <p:nvPr/>
        </p:nvSpPr>
        <p:spPr>
          <a:xfrm>
            <a:off x="1011030" y="3666959"/>
            <a:ext cx="3497941" cy="1111290"/>
          </a:xfrm>
          <a:custGeom>
            <a:avLst/>
            <a:gdLst>
              <a:gd name="connsiteX0" fmla="*/ 0 w 2975429"/>
              <a:gd name="connsiteY0" fmla="*/ 541603 h 1383431"/>
              <a:gd name="connsiteX1" fmla="*/ 957943 w 2975429"/>
              <a:gd name="connsiteY1" fmla="*/ 33603 h 1383431"/>
              <a:gd name="connsiteX2" fmla="*/ 2975429 w 2975429"/>
              <a:gd name="connsiteY2" fmla="*/ 1383431 h 1383431"/>
            </a:gdLst>
            <a:ahLst/>
            <a:cxnLst>
              <a:cxn ang="0">
                <a:pos x="connsiteX0" y="connsiteY0"/>
              </a:cxn>
              <a:cxn ang="0">
                <a:pos x="connsiteX1" y="connsiteY1"/>
              </a:cxn>
              <a:cxn ang="0">
                <a:pos x="connsiteX2" y="connsiteY2"/>
              </a:cxn>
            </a:cxnLst>
            <a:rect l="l" t="t" r="r" b="b"/>
            <a:pathLst>
              <a:path w="2975429" h="1383431">
                <a:moveTo>
                  <a:pt x="0" y="541603"/>
                </a:moveTo>
                <a:cubicBezTo>
                  <a:pt x="231019" y="217450"/>
                  <a:pt x="462038" y="-106702"/>
                  <a:pt x="957943" y="33603"/>
                </a:cubicBezTo>
                <a:cubicBezTo>
                  <a:pt x="1453848" y="173908"/>
                  <a:pt x="2975429" y="1383431"/>
                  <a:pt x="2975429" y="1383431"/>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E1157342-2523-4253-A1F0-0F476EF05548}"/>
              </a:ext>
            </a:extLst>
          </p:cNvPr>
          <p:cNvSpPr/>
          <p:nvPr/>
        </p:nvSpPr>
        <p:spPr>
          <a:xfrm>
            <a:off x="4598650" y="5398924"/>
            <a:ext cx="1422400" cy="3446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accent3">
                    <a:lumMod val="50000"/>
                  </a:schemeClr>
                </a:solidFill>
                <a:latin typeface="Arial" panose="020B0604020202020204" pitchFamily="34" charset="0"/>
                <a:cs typeface="Arial" panose="020B0604020202020204" pitchFamily="34" charset="0"/>
              </a:rPr>
              <a:t>Time (years)</a:t>
            </a:r>
          </a:p>
        </p:txBody>
      </p:sp>
      <p:sp>
        <p:nvSpPr>
          <p:cNvPr id="19" name="Rectangle 18">
            <a:extLst>
              <a:ext uri="{FF2B5EF4-FFF2-40B4-BE49-F238E27FC236}">
                <a16:creationId xmlns:a16="http://schemas.microsoft.com/office/drawing/2014/main" id="{6718B8C6-4CAD-4293-97F8-71C0EFE47C03}"/>
              </a:ext>
            </a:extLst>
          </p:cNvPr>
          <p:cNvSpPr/>
          <p:nvPr/>
        </p:nvSpPr>
        <p:spPr>
          <a:xfrm>
            <a:off x="326262" y="3208234"/>
            <a:ext cx="803289" cy="367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accent3">
                    <a:lumMod val="50000"/>
                  </a:schemeClr>
                </a:solidFill>
                <a:latin typeface="Arial" panose="020B0604020202020204" pitchFamily="34" charset="0"/>
                <a:cs typeface="Arial" panose="020B0604020202020204" pitchFamily="34" charset="0"/>
              </a:rPr>
              <a:t>Cost</a:t>
            </a:r>
          </a:p>
        </p:txBody>
      </p:sp>
      <p:sp>
        <p:nvSpPr>
          <p:cNvPr id="20" name="Arrow: Left-Right 19">
            <a:extLst>
              <a:ext uri="{FF2B5EF4-FFF2-40B4-BE49-F238E27FC236}">
                <a16:creationId xmlns:a16="http://schemas.microsoft.com/office/drawing/2014/main" id="{7B8D8684-48CD-4DDD-B76C-58BC170ABEEF}"/>
              </a:ext>
            </a:extLst>
          </p:cNvPr>
          <p:cNvSpPr/>
          <p:nvPr/>
        </p:nvSpPr>
        <p:spPr>
          <a:xfrm>
            <a:off x="1011030" y="5889468"/>
            <a:ext cx="1741715" cy="173264"/>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pitchFamily="34" charset="0"/>
              <a:cs typeface="Arial" panose="020B0604020202020204" pitchFamily="34" charset="0"/>
            </a:endParaRPr>
          </a:p>
        </p:txBody>
      </p:sp>
      <p:sp>
        <p:nvSpPr>
          <p:cNvPr id="21" name="Arrow: Left-Right 20">
            <a:extLst>
              <a:ext uri="{FF2B5EF4-FFF2-40B4-BE49-F238E27FC236}">
                <a16:creationId xmlns:a16="http://schemas.microsoft.com/office/drawing/2014/main" id="{A6901747-9233-47A0-A1E4-06F9AF744DD9}"/>
              </a:ext>
            </a:extLst>
          </p:cNvPr>
          <p:cNvSpPr/>
          <p:nvPr/>
        </p:nvSpPr>
        <p:spPr>
          <a:xfrm>
            <a:off x="2752745" y="5889468"/>
            <a:ext cx="1867581" cy="173260"/>
          </a:xfrm>
          <a:prstGeom prst="leftRight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D20DC435-A406-403C-8006-09473E933084}"/>
              </a:ext>
            </a:extLst>
          </p:cNvPr>
          <p:cNvSpPr/>
          <p:nvPr/>
        </p:nvSpPr>
        <p:spPr>
          <a:xfrm>
            <a:off x="1170687" y="6109637"/>
            <a:ext cx="1422400" cy="5336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accent3">
                    <a:lumMod val="50000"/>
                  </a:schemeClr>
                </a:solidFill>
                <a:latin typeface="Arial" panose="020B0604020202020204" pitchFamily="34" charset="0"/>
                <a:cs typeface="Arial" panose="020B0604020202020204" pitchFamily="34" charset="0"/>
              </a:rPr>
              <a:t>Managed by LatentView</a:t>
            </a:r>
          </a:p>
        </p:txBody>
      </p:sp>
      <p:sp>
        <p:nvSpPr>
          <p:cNvPr id="23" name="Rectangle 22">
            <a:extLst>
              <a:ext uri="{FF2B5EF4-FFF2-40B4-BE49-F238E27FC236}">
                <a16:creationId xmlns:a16="http://schemas.microsoft.com/office/drawing/2014/main" id="{D0672487-13CF-415D-BDA7-3556B6D0B634}"/>
              </a:ext>
            </a:extLst>
          </p:cNvPr>
          <p:cNvSpPr/>
          <p:nvPr/>
        </p:nvSpPr>
        <p:spPr>
          <a:xfrm>
            <a:off x="2882010" y="6136721"/>
            <a:ext cx="1422400" cy="5336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accent3">
                    <a:lumMod val="50000"/>
                  </a:schemeClr>
                </a:solidFill>
                <a:latin typeface="Arial" panose="020B0604020202020204" pitchFamily="34" charset="0"/>
                <a:cs typeface="Arial" panose="020B0604020202020204" pitchFamily="34" charset="0"/>
              </a:rPr>
              <a:t>Automated</a:t>
            </a:r>
          </a:p>
        </p:txBody>
      </p:sp>
      <p:cxnSp>
        <p:nvCxnSpPr>
          <p:cNvPr id="26" name="Straight Connector 25">
            <a:extLst>
              <a:ext uri="{FF2B5EF4-FFF2-40B4-BE49-F238E27FC236}">
                <a16:creationId xmlns:a16="http://schemas.microsoft.com/office/drawing/2014/main" id="{B9A2E1DD-11AC-4EC5-9AD6-45F216246D44}"/>
              </a:ext>
            </a:extLst>
          </p:cNvPr>
          <p:cNvCxnSpPr>
            <a:cxnSpLocks/>
          </p:cNvCxnSpPr>
          <p:nvPr/>
        </p:nvCxnSpPr>
        <p:spPr>
          <a:xfrm flipH="1">
            <a:off x="2745487" y="3666959"/>
            <a:ext cx="7258" cy="1949490"/>
          </a:xfrm>
          <a:prstGeom prst="line">
            <a:avLst/>
          </a:prstGeom>
          <a:ln>
            <a:solidFill>
              <a:schemeClr val="tx2">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6116DD16-5DA6-4EAE-93E8-FDDF4462FBAE}"/>
              </a:ext>
            </a:extLst>
          </p:cNvPr>
          <p:cNvSpPr/>
          <p:nvPr/>
        </p:nvSpPr>
        <p:spPr>
          <a:xfrm>
            <a:off x="645730" y="5571255"/>
            <a:ext cx="730597" cy="3634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accent3">
                    <a:lumMod val="50000"/>
                  </a:schemeClr>
                </a:solidFill>
                <a:latin typeface="Arial" panose="020B0604020202020204" pitchFamily="34" charset="0"/>
                <a:cs typeface="Arial" panose="020B0604020202020204" pitchFamily="34" charset="0"/>
              </a:rPr>
              <a:t>0</a:t>
            </a:r>
          </a:p>
        </p:txBody>
      </p:sp>
      <p:sp>
        <p:nvSpPr>
          <p:cNvPr id="28" name="Rectangle 27">
            <a:extLst>
              <a:ext uri="{FF2B5EF4-FFF2-40B4-BE49-F238E27FC236}">
                <a16:creationId xmlns:a16="http://schemas.microsoft.com/office/drawing/2014/main" id="{A5094980-04A1-46B7-8178-873EE64CDA72}"/>
              </a:ext>
            </a:extLst>
          </p:cNvPr>
          <p:cNvSpPr/>
          <p:nvPr/>
        </p:nvSpPr>
        <p:spPr>
          <a:xfrm>
            <a:off x="2380188" y="5585312"/>
            <a:ext cx="730597" cy="3634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accent3">
                    <a:lumMod val="50000"/>
                  </a:schemeClr>
                </a:solidFill>
                <a:latin typeface="Arial" panose="020B0604020202020204" pitchFamily="34" charset="0"/>
                <a:cs typeface="Arial" panose="020B0604020202020204" pitchFamily="34" charset="0"/>
              </a:rPr>
              <a:t>1</a:t>
            </a:r>
          </a:p>
        </p:txBody>
      </p:sp>
      <p:sp>
        <p:nvSpPr>
          <p:cNvPr id="29" name="Rectangle 28">
            <a:extLst>
              <a:ext uri="{FF2B5EF4-FFF2-40B4-BE49-F238E27FC236}">
                <a16:creationId xmlns:a16="http://schemas.microsoft.com/office/drawing/2014/main" id="{CE5A88EF-4210-49A4-87D6-8076726A3FB4}"/>
              </a:ext>
            </a:extLst>
          </p:cNvPr>
          <p:cNvSpPr/>
          <p:nvPr/>
        </p:nvSpPr>
        <p:spPr>
          <a:xfrm>
            <a:off x="4114646" y="5595310"/>
            <a:ext cx="730597" cy="3634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accent3">
                    <a:lumMod val="50000"/>
                  </a:schemeClr>
                </a:solidFill>
                <a:latin typeface="Arial" panose="020B0604020202020204" pitchFamily="34" charset="0"/>
                <a:cs typeface="Arial" panose="020B0604020202020204" pitchFamily="34" charset="0"/>
              </a:rPr>
              <a:t>2</a:t>
            </a:r>
          </a:p>
        </p:txBody>
      </p:sp>
      <p:sp>
        <p:nvSpPr>
          <p:cNvPr id="30" name="Rectangle 29">
            <a:extLst>
              <a:ext uri="{FF2B5EF4-FFF2-40B4-BE49-F238E27FC236}">
                <a16:creationId xmlns:a16="http://schemas.microsoft.com/office/drawing/2014/main" id="{F8E13B0D-7668-4235-80B1-9D85BDEDD857}"/>
              </a:ext>
            </a:extLst>
          </p:cNvPr>
          <p:cNvSpPr/>
          <p:nvPr/>
        </p:nvSpPr>
        <p:spPr>
          <a:xfrm>
            <a:off x="6412652" y="2883507"/>
            <a:ext cx="2411773" cy="3172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bg1">
                    <a:lumMod val="50000"/>
                  </a:schemeClr>
                </a:solidFill>
                <a:latin typeface="Arial" panose="020B0604020202020204" pitchFamily="34" charset="0"/>
                <a:cs typeface="Arial" panose="020B0604020202020204" pitchFamily="34" charset="0"/>
              </a:rPr>
              <a:t>Benefits of DevOps</a:t>
            </a:r>
          </a:p>
        </p:txBody>
      </p:sp>
      <p:grpSp>
        <p:nvGrpSpPr>
          <p:cNvPr id="34" name="Group 33">
            <a:extLst>
              <a:ext uri="{FF2B5EF4-FFF2-40B4-BE49-F238E27FC236}">
                <a16:creationId xmlns:a16="http://schemas.microsoft.com/office/drawing/2014/main" id="{D45B7B61-BE9B-46F9-A6EC-C90101C288D6}"/>
              </a:ext>
            </a:extLst>
          </p:cNvPr>
          <p:cNvGrpSpPr/>
          <p:nvPr/>
        </p:nvGrpSpPr>
        <p:grpSpPr>
          <a:xfrm>
            <a:off x="1011030" y="5616449"/>
            <a:ext cx="3614052" cy="0"/>
            <a:chOff x="1059542" y="5558971"/>
            <a:chExt cx="3614052" cy="0"/>
          </a:xfrm>
        </p:grpSpPr>
        <p:cxnSp>
          <p:nvCxnSpPr>
            <p:cNvPr id="7" name="Straight Connector 6">
              <a:extLst>
                <a:ext uri="{FF2B5EF4-FFF2-40B4-BE49-F238E27FC236}">
                  <a16:creationId xmlns:a16="http://schemas.microsoft.com/office/drawing/2014/main" id="{93CAB6F0-19CD-4E7F-9CDB-29CC791242DC}"/>
                </a:ext>
              </a:extLst>
            </p:cNvPr>
            <p:cNvCxnSpPr>
              <a:cxnSpLocks/>
            </p:cNvCxnSpPr>
            <p:nvPr/>
          </p:nvCxnSpPr>
          <p:spPr>
            <a:xfrm>
              <a:off x="1059542" y="5558971"/>
              <a:ext cx="36140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478E5D20-DE88-45C5-95F7-7523F81B2E1F}"/>
                </a:ext>
              </a:extLst>
            </p:cNvPr>
            <p:cNvCxnSpPr>
              <a:cxnSpLocks/>
            </p:cNvCxnSpPr>
            <p:nvPr/>
          </p:nvCxnSpPr>
          <p:spPr>
            <a:xfrm>
              <a:off x="4163158" y="5558971"/>
              <a:ext cx="5056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37" name="Group 36">
            <a:extLst>
              <a:ext uri="{FF2B5EF4-FFF2-40B4-BE49-F238E27FC236}">
                <a16:creationId xmlns:a16="http://schemas.microsoft.com/office/drawing/2014/main" id="{11926377-9FC9-4C26-8E6B-A2A115432EE3}"/>
              </a:ext>
            </a:extLst>
          </p:cNvPr>
          <p:cNvGrpSpPr/>
          <p:nvPr/>
        </p:nvGrpSpPr>
        <p:grpSpPr>
          <a:xfrm>
            <a:off x="1011030" y="2902278"/>
            <a:ext cx="0" cy="2714171"/>
            <a:chOff x="1059542" y="2844800"/>
            <a:chExt cx="0" cy="2714171"/>
          </a:xfrm>
        </p:grpSpPr>
        <p:cxnSp>
          <p:nvCxnSpPr>
            <p:cNvPr id="5" name="Straight Connector 4">
              <a:extLst>
                <a:ext uri="{FF2B5EF4-FFF2-40B4-BE49-F238E27FC236}">
                  <a16:creationId xmlns:a16="http://schemas.microsoft.com/office/drawing/2014/main" id="{C70DC160-2F3C-4118-8DBB-7A9AB8F5F740}"/>
                </a:ext>
              </a:extLst>
            </p:cNvPr>
            <p:cNvCxnSpPr>
              <a:cxnSpLocks/>
            </p:cNvCxnSpPr>
            <p:nvPr/>
          </p:nvCxnSpPr>
          <p:spPr>
            <a:xfrm>
              <a:off x="1059542" y="2989943"/>
              <a:ext cx="0" cy="2569028"/>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6C426A64-E504-424F-A1E1-DA0FE7FD69AB}"/>
                </a:ext>
              </a:extLst>
            </p:cNvPr>
            <p:cNvCxnSpPr/>
            <p:nvPr/>
          </p:nvCxnSpPr>
          <p:spPr>
            <a:xfrm flipV="1">
              <a:off x="1059542" y="2844800"/>
              <a:ext cx="0" cy="1451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38" name="Rectangle 37">
            <a:extLst>
              <a:ext uri="{FF2B5EF4-FFF2-40B4-BE49-F238E27FC236}">
                <a16:creationId xmlns:a16="http://schemas.microsoft.com/office/drawing/2014/main" id="{748E9EA5-D3C3-4D00-9034-29256FF39489}"/>
              </a:ext>
            </a:extLst>
          </p:cNvPr>
          <p:cNvSpPr/>
          <p:nvPr/>
        </p:nvSpPr>
        <p:spPr>
          <a:xfrm>
            <a:off x="6143702" y="3252374"/>
            <a:ext cx="4940245" cy="3106222"/>
          </a:xfrm>
          <a:prstGeom prst="rect">
            <a:avLst/>
          </a:prstGeom>
          <a:solidFill>
            <a:schemeClr val="accent1">
              <a:lumMod val="20000"/>
              <a:lumOff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Wingdings" panose="05000000000000000000" pitchFamily="2" charset="2"/>
              <a:buChar char="ü"/>
            </a:pPr>
            <a:r>
              <a:rPr lang="en-US" sz="1600" dirty="0">
                <a:solidFill>
                  <a:schemeClr val="accent3">
                    <a:lumMod val="50000"/>
                  </a:schemeClr>
                </a:solidFill>
                <a:latin typeface="Arial" panose="020B0604020202020204" pitchFamily="34" charset="0"/>
                <a:cs typeface="Arial" panose="020B0604020202020204" pitchFamily="34" charset="0"/>
              </a:rPr>
              <a:t>Unites </a:t>
            </a:r>
            <a:r>
              <a:rPr lang="en-US" sz="1600" b="1" dirty="0">
                <a:solidFill>
                  <a:schemeClr val="accent3">
                    <a:lumMod val="50000"/>
                  </a:schemeClr>
                </a:solidFill>
                <a:latin typeface="Arial" panose="020B0604020202020204" pitchFamily="34" charset="0"/>
                <a:cs typeface="Arial" panose="020B0604020202020204" pitchFamily="34" charset="0"/>
              </a:rPr>
              <a:t>agile, continuous delivery, and automation </a:t>
            </a:r>
            <a:r>
              <a:rPr lang="en-US" sz="1600" dirty="0">
                <a:solidFill>
                  <a:schemeClr val="accent3">
                    <a:lumMod val="50000"/>
                  </a:schemeClr>
                </a:solidFill>
                <a:latin typeface="Arial" panose="020B0604020202020204" pitchFamily="34" charset="0"/>
                <a:cs typeface="Arial" panose="020B0604020202020204" pitchFamily="34" charset="0"/>
              </a:rPr>
              <a:t>among others in helping the teams achieve greater </a:t>
            </a:r>
            <a:r>
              <a:rPr lang="en-US" sz="1600" b="1" dirty="0">
                <a:solidFill>
                  <a:schemeClr val="accent3">
                    <a:lumMod val="50000"/>
                  </a:schemeClr>
                </a:solidFill>
                <a:latin typeface="Arial" panose="020B0604020202020204" pitchFamily="34" charset="0"/>
                <a:cs typeface="Arial" panose="020B0604020202020204" pitchFamily="34" charset="0"/>
              </a:rPr>
              <a:t>speed, efficiency and quality </a:t>
            </a:r>
            <a:r>
              <a:rPr lang="en-US" sz="1600" dirty="0">
                <a:solidFill>
                  <a:schemeClr val="accent3">
                    <a:lumMod val="50000"/>
                  </a:schemeClr>
                </a:solidFill>
                <a:latin typeface="Arial" panose="020B0604020202020204" pitchFamily="34" charset="0"/>
                <a:cs typeface="Arial" panose="020B0604020202020204" pitchFamily="34" charset="0"/>
              </a:rPr>
              <a:t>while delivering higher value to customers.</a:t>
            </a:r>
            <a:endParaRPr lang="en-IN" sz="1600" dirty="0">
              <a:solidFill>
                <a:schemeClr val="accent3">
                  <a:lumMod val="50000"/>
                </a:schemeClr>
              </a:solidFill>
              <a:latin typeface="Arial" panose="020B0604020202020204" pitchFamily="34" charset="0"/>
              <a:cs typeface="Arial" panose="020B0604020202020204" pitchFamily="34" charset="0"/>
            </a:endParaRPr>
          </a:p>
          <a:p>
            <a:pPr marL="342900" indent="-342900">
              <a:buFont typeface="Wingdings" panose="05000000000000000000" pitchFamily="2" charset="2"/>
              <a:buChar char="ü"/>
            </a:pPr>
            <a:r>
              <a:rPr lang="en-IN" sz="1600" dirty="0">
                <a:solidFill>
                  <a:schemeClr val="accent3">
                    <a:lumMod val="50000"/>
                  </a:schemeClr>
                </a:solidFill>
                <a:latin typeface="Arial" panose="020B0604020202020204" pitchFamily="34" charset="0"/>
                <a:cs typeface="Arial" panose="020B0604020202020204" pitchFamily="34" charset="0"/>
              </a:rPr>
              <a:t>Shorter development cycle, </a:t>
            </a:r>
            <a:r>
              <a:rPr lang="en-IN" sz="1600" b="1" dirty="0">
                <a:solidFill>
                  <a:schemeClr val="accent3">
                    <a:lumMod val="50000"/>
                  </a:schemeClr>
                </a:solidFill>
                <a:latin typeface="Arial" panose="020B0604020202020204" pitchFamily="34" charset="0"/>
                <a:cs typeface="Arial" panose="020B0604020202020204" pitchFamily="34" charset="0"/>
              </a:rPr>
              <a:t>time to market</a:t>
            </a:r>
          </a:p>
          <a:p>
            <a:pPr marL="342900" indent="-342900">
              <a:buFont typeface="Wingdings" panose="05000000000000000000" pitchFamily="2" charset="2"/>
              <a:buChar char="ü"/>
            </a:pPr>
            <a:r>
              <a:rPr lang="en-IN" sz="1600" dirty="0">
                <a:solidFill>
                  <a:schemeClr val="accent3">
                    <a:lumMod val="50000"/>
                  </a:schemeClr>
                </a:solidFill>
                <a:latin typeface="Arial" panose="020B0604020202020204" pitchFamily="34" charset="0"/>
                <a:cs typeface="Arial" panose="020B0604020202020204" pitchFamily="34" charset="0"/>
              </a:rPr>
              <a:t>Increased </a:t>
            </a:r>
            <a:r>
              <a:rPr lang="en-IN" sz="1600" b="1" dirty="0">
                <a:solidFill>
                  <a:schemeClr val="accent3">
                    <a:lumMod val="50000"/>
                  </a:schemeClr>
                </a:solidFill>
                <a:latin typeface="Arial" panose="020B0604020202020204" pitchFamily="34" charset="0"/>
                <a:cs typeface="Arial" panose="020B0604020202020204" pitchFamily="34" charset="0"/>
              </a:rPr>
              <a:t>cost advantage </a:t>
            </a:r>
            <a:r>
              <a:rPr lang="en-IN" sz="1600" dirty="0">
                <a:solidFill>
                  <a:schemeClr val="accent3">
                    <a:lumMod val="50000"/>
                  </a:schemeClr>
                </a:solidFill>
                <a:latin typeface="Arial" panose="020B0604020202020204" pitchFamily="34" charset="0"/>
                <a:cs typeface="Arial" panose="020B0604020202020204" pitchFamily="34" charset="0"/>
              </a:rPr>
              <a:t>thanks to automation on CI/CD</a:t>
            </a:r>
          </a:p>
          <a:p>
            <a:pPr marL="342900" indent="-342900">
              <a:buFont typeface="Wingdings" panose="05000000000000000000" pitchFamily="2" charset="2"/>
              <a:buChar char="ü"/>
            </a:pPr>
            <a:r>
              <a:rPr lang="en-IN" sz="1600" dirty="0">
                <a:solidFill>
                  <a:schemeClr val="accent3">
                    <a:lumMod val="50000"/>
                  </a:schemeClr>
                </a:solidFill>
                <a:latin typeface="Arial" panose="020B0604020202020204" pitchFamily="34" charset="0"/>
                <a:cs typeface="Arial" panose="020B0604020202020204" pitchFamily="34" charset="0"/>
              </a:rPr>
              <a:t>Reduced deployment failure, </a:t>
            </a:r>
            <a:r>
              <a:rPr lang="en-IN" sz="1600" b="1" dirty="0">
                <a:solidFill>
                  <a:schemeClr val="accent3">
                    <a:lumMod val="50000"/>
                  </a:schemeClr>
                </a:solidFill>
                <a:latin typeface="Arial" panose="020B0604020202020204" pitchFamily="34" charset="0"/>
                <a:cs typeface="Arial" panose="020B0604020202020204" pitchFamily="34" charset="0"/>
              </a:rPr>
              <a:t>time to recover</a:t>
            </a:r>
          </a:p>
          <a:p>
            <a:pPr marL="342900" indent="-342900">
              <a:buFont typeface="Wingdings" panose="05000000000000000000" pitchFamily="2" charset="2"/>
              <a:buChar char="ü"/>
            </a:pPr>
            <a:r>
              <a:rPr lang="en-IN" sz="1600" dirty="0">
                <a:solidFill>
                  <a:schemeClr val="accent3">
                    <a:lumMod val="50000"/>
                  </a:schemeClr>
                </a:solidFill>
                <a:latin typeface="Arial" panose="020B0604020202020204" pitchFamily="34" charset="0"/>
                <a:cs typeface="Arial" panose="020B0604020202020204" pitchFamily="34" charset="0"/>
              </a:rPr>
              <a:t>Improved communication and </a:t>
            </a:r>
            <a:r>
              <a:rPr lang="en-IN" sz="1600" b="1" dirty="0">
                <a:solidFill>
                  <a:schemeClr val="accent3">
                    <a:lumMod val="50000"/>
                  </a:schemeClr>
                </a:solidFill>
                <a:latin typeface="Arial" panose="020B0604020202020204" pitchFamily="34" charset="0"/>
                <a:cs typeface="Arial" panose="020B0604020202020204" pitchFamily="34" charset="0"/>
              </a:rPr>
              <a:t>collaboration</a:t>
            </a:r>
            <a:r>
              <a:rPr lang="en-IN" sz="1600" dirty="0">
                <a:solidFill>
                  <a:schemeClr val="accent3">
                    <a:lumMod val="50000"/>
                  </a:schemeClr>
                </a:solidFill>
                <a:latin typeface="Arial" panose="020B0604020202020204" pitchFamily="34" charset="0"/>
                <a:cs typeface="Arial" panose="020B0604020202020204" pitchFamily="34" charset="0"/>
              </a:rPr>
              <a:t> </a:t>
            </a:r>
          </a:p>
          <a:p>
            <a:pPr marL="342900" indent="-342900">
              <a:buFont typeface="Wingdings" panose="05000000000000000000" pitchFamily="2" charset="2"/>
              <a:buChar char="ü"/>
            </a:pPr>
            <a:r>
              <a:rPr lang="en-IN" sz="1600" dirty="0">
                <a:solidFill>
                  <a:schemeClr val="accent3">
                    <a:lumMod val="50000"/>
                  </a:schemeClr>
                </a:solidFill>
                <a:latin typeface="Arial" panose="020B0604020202020204" pitchFamily="34" charset="0"/>
                <a:cs typeface="Arial" panose="020B0604020202020204" pitchFamily="34" charset="0"/>
              </a:rPr>
              <a:t>Higher productivity &amp; </a:t>
            </a:r>
            <a:r>
              <a:rPr lang="en-IN" sz="1600" b="1" dirty="0">
                <a:solidFill>
                  <a:schemeClr val="accent3">
                    <a:lumMod val="50000"/>
                  </a:schemeClr>
                </a:solidFill>
                <a:latin typeface="Arial" panose="020B0604020202020204" pitchFamily="34" charset="0"/>
                <a:cs typeface="Arial" panose="020B0604020202020204" pitchFamily="34" charset="0"/>
              </a:rPr>
              <a:t>flexibility</a:t>
            </a:r>
          </a:p>
          <a:p>
            <a:pPr marL="342900" indent="-342900">
              <a:buFont typeface="Wingdings" panose="05000000000000000000" pitchFamily="2" charset="2"/>
              <a:buChar char="ü"/>
            </a:pPr>
            <a:r>
              <a:rPr lang="en-IN" sz="1600" dirty="0">
                <a:solidFill>
                  <a:schemeClr val="accent3">
                    <a:lumMod val="50000"/>
                  </a:schemeClr>
                </a:solidFill>
                <a:latin typeface="Arial" panose="020B0604020202020204" pitchFamily="34" charset="0"/>
                <a:cs typeface="Arial" panose="020B0604020202020204" pitchFamily="34" charset="0"/>
              </a:rPr>
              <a:t>Moving away from legacy to </a:t>
            </a:r>
            <a:r>
              <a:rPr lang="en-IN" sz="1600" b="1" dirty="0">
                <a:solidFill>
                  <a:schemeClr val="accent3">
                    <a:lumMod val="50000"/>
                  </a:schemeClr>
                </a:solidFill>
                <a:latin typeface="Arial" panose="020B0604020202020204" pitchFamily="34" charset="0"/>
                <a:cs typeface="Arial" panose="020B0604020202020204" pitchFamily="34" charset="0"/>
              </a:rPr>
              <a:t>microservices</a:t>
            </a:r>
            <a:r>
              <a:rPr lang="en-IN" sz="1600" dirty="0">
                <a:solidFill>
                  <a:schemeClr val="accent3">
                    <a:lumMod val="50000"/>
                  </a:schemeClr>
                </a:solidFill>
                <a:latin typeface="Arial" panose="020B0604020202020204" pitchFamily="34" charset="0"/>
                <a:cs typeface="Arial" panose="020B0604020202020204" pitchFamily="34" charset="0"/>
              </a:rPr>
              <a:t> leading to minimal impact to business services</a:t>
            </a:r>
          </a:p>
        </p:txBody>
      </p:sp>
      <p:sp>
        <p:nvSpPr>
          <p:cNvPr id="39" name="Rectangle 38">
            <a:extLst>
              <a:ext uri="{FF2B5EF4-FFF2-40B4-BE49-F238E27FC236}">
                <a16:creationId xmlns:a16="http://schemas.microsoft.com/office/drawing/2014/main" id="{21C283E5-49EE-4632-B06B-47E2BE11DAEC}"/>
              </a:ext>
            </a:extLst>
          </p:cNvPr>
          <p:cNvSpPr/>
          <p:nvPr/>
        </p:nvSpPr>
        <p:spPr>
          <a:xfrm>
            <a:off x="946118" y="2799780"/>
            <a:ext cx="5010022" cy="4952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bg1">
                    <a:lumMod val="50000"/>
                  </a:schemeClr>
                </a:solidFill>
                <a:latin typeface="Arial" panose="020B0604020202020204" pitchFamily="34" charset="0"/>
                <a:cs typeface="Arial" panose="020B0604020202020204" pitchFamily="34" charset="0"/>
              </a:rPr>
              <a:t>Cost Curve Post Implementation of DevOps</a:t>
            </a:r>
          </a:p>
        </p:txBody>
      </p:sp>
      <p:sp>
        <p:nvSpPr>
          <p:cNvPr id="41" name="Rectangle 40">
            <a:extLst>
              <a:ext uri="{FF2B5EF4-FFF2-40B4-BE49-F238E27FC236}">
                <a16:creationId xmlns:a16="http://schemas.microsoft.com/office/drawing/2014/main" id="{CC92D9DE-B574-4253-92A9-6FC0019292BC}"/>
              </a:ext>
            </a:extLst>
          </p:cNvPr>
          <p:cNvSpPr/>
          <p:nvPr/>
        </p:nvSpPr>
        <p:spPr>
          <a:xfrm>
            <a:off x="1011028" y="1305474"/>
            <a:ext cx="4790165" cy="608355"/>
          </a:xfrm>
          <a:prstGeom prst="rect">
            <a:avLst/>
          </a:prstGeom>
          <a:solidFill>
            <a:schemeClr val="bg1">
              <a:lumMod val="95000"/>
            </a:scheme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2">
                    <a:lumMod val="25000"/>
                  </a:schemeClr>
                </a:solidFill>
                <a:latin typeface="Arial" panose="020B0604020202020204" pitchFamily="34" charset="0"/>
                <a:cs typeface="Arial" panose="020B0604020202020204" pitchFamily="34" charset="0"/>
              </a:rPr>
              <a:t>IT organizations deploy 200 times more frequently, with 2,555 times faster lead times</a:t>
            </a:r>
            <a:endParaRPr lang="en-IN" sz="1600" dirty="0">
              <a:solidFill>
                <a:schemeClr val="bg2">
                  <a:lumMod val="25000"/>
                </a:schemeClr>
              </a:solidFill>
              <a:latin typeface="Arial" panose="020B0604020202020204" pitchFamily="34" charset="0"/>
              <a:cs typeface="Arial" panose="020B0604020202020204" pitchFamily="34" charset="0"/>
            </a:endParaRPr>
          </a:p>
        </p:txBody>
      </p:sp>
      <p:sp>
        <p:nvSpPr>
          <p:cNvPr id="50" name="Rectangle 49">
            <a:extLst>
              <a:ext uri="{FF2B5EF4-FFF2-40B4-BE49-F238E27FC236}">
                <a16:creationId xmlns:a16="http://schemas.microsoft.com/office/drawing/2014/main" id="{4E254F52-7507-4494-B187-1585CAD3DB66}"/>
              </a:ext>
            </a:extLst>
          </p:cNvPr>
          <p:cNvSpPr/>
          <p:nvPr/>
        </p:nvSpPr>
        <p:spPr>
          <a:xfrm>
            <a:off x="1011028" y="2058972"/>
            <a:ext cx="4790165" cy="608355"/>
          </a:xfrm>
          <a:prstGeom prst="rect">
            <a:avLst/>
          </a:prstGeom>
          <a:solidFill>
            <a:schemeClr val="bg1">
              <a:lumMod val="95000"/>
            </a:scheme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2">
                    <a:lumMod val="25000"/>
                  </a:schemeClr>
                </a:solidFill>
                <a:latin typeface="Arial" panose="020B0604020202020204" pitchFamily="34" charset="0"/>
                <a:cs typeface="Arial" panose="020B0604020202020204" pitchFamily="34" charset="0"/>
              </a:rPr>
              <a:t>They have 24 times faster recovery times and three times lower change failure rates</a:t>
            </a:r>
          </a:p>
        </p:txBody>
      </p:sp>
      <p:sp>
        <p:nvSpPr>
          <p:cNvPr id="51" name="Rectangle 50">
            <a:extLst>
              <a:ext uri="{FF2B5EF4-FFF2-40B4-BE49-F238E27FC236}">
                <a16:creationId xmlns:a16="http://schemas.microsoft.com/office/drawing/2014/main" id="{0A1460B7-9254-4EAC-8A6C-D09DCEDB6E46}"/>
              </a:ext>
            </a:extLst>
          </p:cNvPr>
          <p:cNvSpPr/>
          <p:nvPr/>
        </p:nvSpPr>
        <p:spPr>
          <a:xfrm>
            <a:off x="6485489" y="1320316"/>
            <a:ext cx="4790165" cy="608355"/>
          </a:xfrm>
          <a:prstGeom prst="rect">
            <a:avLst/>
          </a:prstGeom>
          <a:solidFill>
            <a:schemeClr val="bg1">
              <a:lumMod val="95000"/>
            </a:scheme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2">
                    <a:lumMod val="25000"/>
                  </a:schemeClr>
                </a:solidFill>
                <a:latin typeface="Arial" panose="020B0604020202020204" pitchFamily="34" charset="0"/>
                <a:cs typeface="Arial" panose="020B0604020202020204" pitchFamily="34" charset="0"/>
              </a:rPr>
              <a:t>High-performing IT teams spend 50 percent less time remediating security issues</a:t>
            </a:r>
          </a:p>
        </p:txBody>
      </p:sp>
      <p:sp>
        <p:nvSpPr>
          <p:cNvPr id="52" name="Rectangle 51">
            <a:extLst>
              <a:ext uri="{FF2B5EF4-FFF2-40B4-BE49-F238E27FC236}">
                <a16:creationId xmlns:a16="http://schemas.microsoft.com/office/drawing/2014/main" id="{4487F4C8-E1E1-418D-9982-FD9119E5AAAB}"/>
              </a:ext>
            </a:extLst>
          </p:cNvPr>
          <p:cNvSpPr/>
          <p:nvPr/>
        </p:nvSpPr>
        <p:spPr>
          <a:xfrm>
            <a:off x="6485488" y="2039943"/>
            <a:ext cx="4790165" cy="608355"/>
          </a:xfrm>
          <a:prstGeom prst="rect">
            <a:avLst/>
          </a:prstGeom>
          <a:solidFill>
            <a:schemeClr val="bg1">
              <a:lumMod val="95000"/>
            </a:scheme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2">
                    <a:lumMod val="25000"/>
                  </a:schemeClr>
                </a:solidFill>
                <a:latin typeface="Arial" panose="020B0604020202020204" pitchFamily="34" charset="0"/>
                <a:cs typeface="Arial" panose="020B0604020202020204" pitchFamily="34" charset="0"/>
              </a:rPr>
              <a:t>And they spend 22 percent less time on unplanned work and rework</a:t>
            </a:r>
          </a:p>
        </p:txBody>
      </p:sp>
      <p:sp>
        <p:nvSpPr>
          <p:cNvPr id="53" name="Oval 52">
            <a:extLst>
              <a:ext uri="{FF2B5EF4-FFF2-40B4-BE49-F238E27FC236}">
                <a16:creationId xmlns:a16="http://schemas.microsoft.com/office/drawing/2014/main" id="{2C0F6A2E-447F-4D3A-9DBC-F7B00647F704}"/>
              </a:ext>
            </a:extLst>
          </p:cNvPr>
          <p:cNvSpPr/>
          <p:nvPr/>
        </p:nvSpPr>
        <p:spPr>
          <a:xfrm>
            <a:off x="599654" y="2223519"/>
            <a:ext cx="339628" cy="28754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Arial" panose="020B0604020202020204" pitchFamily="34" charset="0"/>
                <a:cs typeface="Arial" panose="020B0604020202020204" pitchFamily="34" charset="0"/>
              </a:rPr>
              <a:t>3</a:t>
            </a:r>
          </a:p>
        </p:txBody>
      </p:sp>
      <p:sp>
        <p:nvSpPr>
          <p:cNvPr id="56" name="Oval 55">
            <a:extLst>
              <a:ext uri="{FF2B5EF4-FFF2-40B4-BE49-F238E27FC236}">
                <a16:creationId xmlns:a16="http://schemas.microsoft.com/office/drawing/2014/main" id="{97DC7764-0CC5-4517-9D97-8487604F637E}"/>
              </a:ext>
            </a:extLst>
          </p:cNvPr>
          <p:cNvSpPr/>
          <p:nvPr/>
        </p:nvSpPr>
        <p:spPr>
          <a:xfrm>
            <a:off x="6081010" y="2200350"/>
            <a:ext cx="339628" cy="28754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Arial" panose="020B0604020202020204" pitchFamily="34" charset="0"/>
                <a:cs typeface="Arial" panose="020B0604020202020204" pitchFamily="34" charset="0"/>
              </a:rPr>
              <a:t>4</a:t>
            </a:r>
          </a:p>
        </p:txBody>
      </p:sp>
      <p:sp>
        <p:nvSpPr>
          <p:cNvPr id="57" name="Oval 56">
            <a:extLst>
              <a:ext uri="{FF2B5EF4-FFF2-40B4-BE49-F238E27FC236}">
                <a16:creationId xmlns:a16="http://schemas.microsoft.com/office/drawing/2014/main" id="{E1657B39-D196-4E79-8CBE-9A666A30DC88}"/>
              </a:ext>
            </a:extLst>
          </p:cNvPr>
          <p:cNvSpPr/>
          <p:nvPr/>
        </p:nvSpPr>
        <p:spPr>
          <a:xfrm>
            <a:off x="599654" y="1465881"/>
            <a:ext cx="339628" cy="28754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Arial" panose="020B0604020202020204" pitchFamily="34" charset="0"/>
                <a:cs typeface="Arial" panose="020B0604020202020204" pitchFamily="34" charset="0"/>
              </a:rPr>
              <a:t>1</a:t>
            </a:r>
          </a:p>
        </p:txBody>
      </p:sp>
      <p:sp>
        <p:nvSpPr>
          <p:cNvPr id="58" name="Oval 57">
            <a:extLst>
              <a:ext uri="{FF2B5EF4-FFF2-40B4-BE49-F238E27FC236}">
                <a16:creationId xmlns:a16="http://schemas.microsoft.com/office/drawing/2014/main" id="{6970149C-B506-4B83-9FCE-F0A750C883EF}"/>
              </a:ext>
            </a:extLst>
          </p:cNvPr>
          <p:cNvSpPr/>
          <p:nvPr/>
        </p:nvSpPr>
        <p:spPr>
          <a:xfrm>
            <a:off x="6083108" y="1517022"/>
            <a:ext cx="339628" cy="28754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Arial" panose="020B0604020202020204" pitchFamily="34" charset="0"/>
                <a:cs typeface="Arial" panose="020B0604020202020204" pitchFamily="34" charset="0"/>
              </a:rPr>
              <a:t>2</a:t>
            </a:r>
          </a:p>
        </p:txBody>
      </p:sp>
    </p:spTree>
    <p:extLst>
      <p:ext uri="{BB962C8B-B14F-4D97-AF65-F5344CB8AC3E}">
        <p14:creationId xmlns:p14="http://schemas.microsoft.com/office/powerpoint/2010/main" val="3205199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9BBDB5-9589-467C-8FA7-ED30EF7FD1EE}"/>
              </a:ext>
            </a:extLst>
          </p:cNvPr>
          <p:cNvSpPr>
            <a:spLocks noGrp="1"/>
          </p:cNvSpPr>
          <p:nvPr>
            <p:ph sz="quarter" idx="10"/>
          </p:nvPr>
        </p:nvSpPr>
        <p:spPr>
          <a:xfrm>
            <a:off x="2190068" y="2348132"/>
            <a:ext cx="9317303" cy="914400"/>
          </a:xfrm>
        </p:spPr>
        <p:txBody>
          <a:bodyPr/>
          <a:lstStyle/>
          <a:p>
            <a:r>
              <a:rPr lang="en-IN" dirty="0"/>
              <a:t>LatentView’s Approach on DevOps Engagement</a:t>
            </a:r>
            <a:endParaRPr lang="en-US" dirty="0"/>
          </a:p>
        </p:txBody>
      </p:sp>
    </p:spTree>
    <p:extLst>
      <p:ext uri="{BB962C8B-B14F-4D97-AF65-F5344CB8AC3E}">
        <p14:creationId xmlns:p14="http://schemas.microsoft.com/office/powerpoint/2010/main" val="822741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61F1926-B90B-4813-AD2E-52DE91EC3157}"/>
              </a:ext>
            </a:extLst>
          </p:cNvPr>
          <p:cNvSpPr/>
          <p:nvPr/>
        </p:nvSpPr>
        <p:spPr>
          <a:xfrm>
            <a:off x="267286" y="773723"/>
            <a:ext cx="11355136" cy="2818358"/>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14608E53-1BD8-434E-9F43-0C16864646ED}"/>
              </a:ext>
            </a:extLst>
          </p:cNvPr>
          <p:cNvSpPr>
            <a:spLocks noGrp="1"/>
          </p:cNvSpPr>
          <p:nvPr>
            <p:ph type="title"/>
          </p:nvPr>
        </p:nvSpPr>
        <p:spPr/>
        <p:txBody>
          <a:bodyPr/>
          <a:lstStyle/>
          <a:p>
            <a:r>
              <a:rPr lang="en-IN" dirty="0"/>
              <a:t>LatentView’s Approach on DevOps Engagement</a:t>
            </a:r>
          </a:p>
        </p:txBody>
      </p:sp>
      <p:graphicFrame>
        <p:nvGraphicFramePr>
          <p:cNvPr id="4" name="Diagram 3">
            <a:extLst>
              <a:ext uri="{FF2B5EF4-FFF2-40B4-BE49-F238E27FC236}">
                <a16:creationId xmlns:a16="http://schemas.microsoft.com/office/drawing/2014/main" id="{F54A1A8F-64EB-4E52-B2CB-53A928D7D071}"/>
              </a:ext>
            </a:extLst>
          </p:cNvPr>
          <p:cNvGraphicFramePr/>
          <p:nvPr>
            <p:extLst/>
          </p:nvPr>
        </p:nvGraphicFramePr>
        <p:xfrm>
          <a:off x="569578" y="896245"/>
          <a:ext cx="10940303" cy="26677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a:extLst>
              <a:ext uri="{FF2B5EF4-FFF2-40B4-BE49-F238E27FC236}">
                <a16:creationId xmlns:a16="http://schemas.microsoft.com/office/drawing/2014/main" id="{96CD42BB-B8FE-4235-8217-00D4EF7FEE58}"/>
              </a:ext>
            </a:extLst>
          </p:cNvPr>
          <p:cNvSpPr/>
          <p:nvPr/>
        </p:nvSpPr>
        <p:spPr>
          <a:xfrm>
            <a:off x="625848" y="3704623"/>
            <a:ext cx="10914111" cy="180991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7" name="Straight Connector 6">
            <a:extLst>
              <a:ext uri="{FF2B5EF4-FFF2-40B4-BE49-F238E27FC236}">
                <a16:creationId xmlns:a16="http://schemas.microsoft.com/office/drawing/2014/main" id="{B22FC3DB-3567-47DF-839C-8BAF8E799FA1}"/>
              </a:ext>
            </a:extLst>
          </p:cNvPr>
          <p:cNvCxnSpPr/>
          <p:nvPr/>
        </p:nvCxnSpPr>
        <p:spPr>
          <a:xfrm>
            <a:off x="2743200" y="3704623"/>
            <a:ext cx="0" cy="1809912"/>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683EF5F-AE9E-4C96-ACC7-553515D3A9D5}"/>
              </a:ext>
            </a:extLst>
          </p:cNvPr>
          <p:cNvCxnSpPr/>
          <p:nvPr/>
        </p:nvCxnSpPr>
        <p:spPr>
          <a:xfrm>
            <a:off x="4963551" y="3704623"/>
            <a:ext cx="0" cy="1809912"/>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44F2CBE-6CAD-43A7-81B7-35BEF4790A91}"/>
              </a:ext>
            </a:extLst>
          </p:cNvPr>
          <p:cNvCxnSpPr/>
          <p:nvPr/>
        </p:nvCxnSpPr>
        <p:spPr>
          <a:xfrm>
            <a:off x="7214381" y="3704623"/>
            <a:ext cx="0" cy="1809912"/>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E84F4E4-6E70-4D8C-8937-2B2CDAF8C119}"/>
              </a:ext>
            </a:extLst>
          </p:cNvPr>
          <p:cNvCxnSpPr/>
          <p:nvPr/>
        </p:nvCxnSpPr>
        <p:spPr>
          <a:xfrm>
            <a:off x="9324535" y="3704623"/>
            <a:ext cx="0" cy="1809912"/>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0C04D59-0621-4A77-B0D8-3E16EED67CDA}"/>
              </a:ext>
            </a:extLst>
          </p:cNvPr>
          <p:cNvSpPr/>
          <p:nvPr/>
        </p:nvSpPr>
        <p:spPr>
          <a:xfrm>
            <a:off x="710256" y="3812345"/>
            <a:ext cx="1976671" cy="15896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lumMod val="50000"/>
                  </a:schemeClr>
                </a:solidFill>
                <a:latin typeface="Arial" panose="020B0604020202020204" pitchFamily="34" charset="0"/>
                <a:cs typeface="Arial" panose="020B0604020202020204" pitchFamily="34" charset="0"/>
              </a:rPr>
              <a:t>Understand the key business objectives &amp; projects to formulate a strategy for DevOps adoption</a:t>
            </a:r>
          </a:p>
        </p:txBody>
      </p:sp>
      <p:sp>
        <p:nvSpPr>
          <p:cNvPr id="12" name="Rectangle 11">
            <a:extLst>
              <a:ext uri="{FF2B5EF4-FFF2-40B4-BE49-F238E27FC236}">
                <a16:creationId xmlns:a16="http://schemas.microsoft.com/office/drawing/2014/main" id="{B32A491E-3385-4054-A7DA-58223359F02D}"/>
              </a:ext>
            </a:extLst>
          </p:cNvPr>
          <p:cNvSpPr/>
          <p:nvPr/>
        </p:nvSpPr>
        <p:spPr>
          <a:xfrm>
            <a:off x="2862577" y="3812345"/>
            <a:ext cx="1976671" cy="15896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lumMod val="50000"/>
                  </a:schemeClr>
                </a:solidFill>
                <a:latin typeface="Arial" panose="020B0604020202020204" pitchFamily="34" charset="0"/>
                <a:cs typeface="Arial" panose="020B0604020202020204" pitchFamily="34" charset="0"/>
              </a:rPr>
              <a:t>In the current world, understand how the client’s development lifecycle looks like</a:t>
            </a:r>
          </a:p>
        </p:txBody>
      </p:sp>
      <p:sp>
        <p:nvSpPr>
          <p:cNvPr id="13" name="Rectangle 12">
            <a:extLst>
              <a:ext uri="{FF2B5EF4-FFF2-40B4-BE49-F238E27FC236}">
                <a16:creationId xmlns:a16="http://schemas.microsoft.com/office/drawing/2014/main" id="{99A04122-AA23-4CB7-86D3-C0FBB71E4840}"/>
              </a:ext>
            </a:extLst>
          </p:cNvPr>
          <p:cNvSpPr/>
          <p:nvPr/>
        </p:nvSpPr>
        <p:spPr>
          <a:xfrm>
            <a:off x="5071201" y="3812345"/>
            <a:ext cx="1976671" cy="15896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lumMod val="50000"/>
                  </a:schemeClr>
                </a:solidFill>
                <a:latin typeface="Arial" panose="020B0604020202020204" pitchFamily="34" charset="0"/>
                <a:cs typeface="Arial" panose="020B0604020202020204" pitchFamily="34" charset="0"/>
              </a:rPr>
              <a:t>Explore and document the steps being followed. Define KPI metrics to assess the workflow.</a:t>
            </a:r>
          </a:p>
        </p:txBody>
      </p:sp>
      <p:sp>
        <p:nvSpPr>
          <p:cNvPr id="14" name="Rectangle 13">
            <a:extLst>
              <a:ext uri="{FF2B5EF4-FFF2-40B4-BE49-F238E27FC236}">
                <a16:creationId xmlns:a16="http://schemas.microsoft.com/office/drawing/2014/main" id="{5BB95900-548F-4480-8F10-E3817879E947}"/>
              </a:ext>
            </a:extLst>
          </p:cNvPr>
          <p:cNvSpPr/>
          <p:nvPr/>
        </p:nvSpPr>
        <p:spPr>
          <a:xfrm>
            <a:off x="3893116" y="5622257"/>
            <a:ext cx="5908468" cy="6304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bg1">
                    <a:lumMod val="50000"/>
                  </a:schemeClr>
                </a:solidFill>
                <a:latin typeface="Arial" panose="020B0604020202020204" pitchFamily="34" charset="0"/>
                <a:cs typeface="Arial" panose="020B0604020202020204" pitchFamily="34" charset="0"/>
              </a:rPr>
              <a:t>Time to market, Number of releases per week/sprint, Average time in fixing the bug &amp; releasing the update to production</a:t>
            </a:r>
            <a:endParaRPr lang="en-IN" sz="1600" i="1" dirty="0">
              <a:solidFill>
                <a:schemeClr val="bg1">
                  <a:lumMod val="50000"/>
                </a:schemeClr>
              </a:solidFill>
              <a:latin typeface="Arial" panose="020B0604020202020204" pitchFamily="34" charset="0"/>
              <a:cs typeface="Arial" panose="020B0604020202020204" pitchFamily="34" charset="0"/>
            </a:endParaRPr>
          </a:p>
        </p:txBody>
      </p:sp>
      <p:sp>
        <p:nvSpPr>
          <p:cNvPr id="15" name="Rectangle 14">
            <a:extLst>
              <a:ext uri="{FF2B5EF4-FFF2-40B4-BE49-F238E27FC236}">
                <a16:creationId xmlns:a16="http://schemas.microsoft.com/office/drawing/2014/main" id="{6330150D-01D7-44A8-BC66-5875471836A6}"/>
              </a:ext>
            </a:extLst>
          </p:cNvPr>
          <p:cNvSpPr/>
          <p:nvPr/>
        </p:nvSpPr>
        <p:spPr>
          <a:xfrm>
            <a:off x="1659992" y="5767755"/>
            <a:ext cx="2145117" cy="3587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atin typeface="Arial" panose="020B0604020202020204" pitchFamily="34" charset="0"/>
                <a:cs typeface="Arial" panose="020B0604020202020204" pitchFamily="34" charset="0"/>
              </a:rPr>
              <a:t>Reference KPI Metrics</a:t>
            </a:r>
          </a:p>
        </p:txBody>
      </p:sp>
      <p:sp>
        <p:nvSpPr>
          <p:cNvPr id="16" name="Rectangle 15">
            <a:extLst>
              <a:ext uri="{FF2B5EF4-FFF2-40B4-BE49-F238E27FC236}">
                <a16:creationId xmlns:a16="http://schemas.microsoft.com/office/drawing/2014/main" id="{CBC67FD8-4CD3-41F1-AB06-930A4C2F9A35}"/>
              </a:ext>
            </a:extLst>
          </p:cNvPr>
          <p:cNvSpPr/>
          <p:nvPr/>
        </p:nvSpPr>
        <p:spPr>
          <a:xfrm>
            <a:off x="7281123" y="3812344"/>
            <a:ext cx="2043408" cy="15896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lumMod val="50000"/>
                  </a:schemeClr>
                </a:solidFill>
                <a:latin typeface="Arial" panose="020B0604020202020204" pitchFamily="34" charset="0"/>
                <a:cs typeface="Arial" panose="020B0604020202020204" pitchFamily="34" charset="0"/>
              </a:rPr>
              <a:t>Design an implementation roadmap, timeline, team size, methodology, release frequency, operational structure</a:t>
            </a:r>
          </a:p>
        </p:txBody>
      </p:sp>
      <p:sp>
        <p:nvSpPr>
          <p:cNvPr id="17" name="Rectangle 16">
            <a:extLst>
              <a:ext uri="{FF2B5EF4-FFF2-40B4-BE49-F238E27FC236}">
                <a16:creationId xmlns:a16="http://schemas.microsoft.com/office/drawing/2014/main" id="{FB77BCEB-9368-4B4B-ADF2-6F679C13D549}"/>
              </a:ext>
            </a:extLst>
          </p:cNvPr>
          <p:cNvSpPr/>
          <p:nvPr/>
        </p:nvSpPr>
        <p:spPr>
          <a:xfrm>
            <a:off x="9505073" y="3812344"/>
            <a:ext cx="1976671" cy="15896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lumMod val="50000"/>
                  </a:schemeClr>
                </a:solidFill>
                <a:latin typeface="Arial" panose="020B0604020202020204" pitchFamily="34" charset="0"/>
                <a:cs typeface="Arial" panose="020B0604020202020204" pitchFamily="34" charset="0"/>
              </a:rPr>
              <a:t>Measure the process through the defined KPI metrics to the business in terms of usability (uptime)</a:t>
            </a:r>
          </a:p>
        </p:txBody>
      </p:sp>
      <p:sp>
        <p:nvSpPr>
          <p:cNvPr id="18" name="Rectangle 17">
            <a:extLst>
              <a:ext uri="{FF2B5EF4-FFF2-40B4-BE49-F238E27FC236}">
                <a16:creationId xmlns:a16="http://schemas.microsoft.com/office/drawing/2014/main" id="{CB997D2A-5B50-43D2-8B5B-1F98A6D1D7C5}"/>
              </a:ext>
            </a:extLst>
          </p:cNvPr>
          <p:cNvSpPr/>
          <p:nvPr/>
        </p:nvSpPr>
        <p:spPr>
          <a:xfrm>
            <a:off x="3788898" y="534919"/>
            <a:ext cx="4614201" cy="4083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lumMod val="50000"/>
                  </a:schemeClr>
                </a:solidFill>
                <a:latin typeface="Arial" panose="020B0604020202020204" pitchFamily="34" charset="0"/>
                <a:cs typeface="Arial" panose="020B0604020202020204" pitchFamily="34" charset="0"/>
              </a:rPr>
              <a:t>Our 5 steps approach for DevOps engagement…</a:t>
            </a:r>
            <a:endParaRPr lang="en-IN" sz="1600" dirty="0">
              <a:solidFill>
                <a:schemeClr val="bg1">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82494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9BBDB5-9589-467C-8FA7-ED30EF7FD1EE}"/>
              </a:ext>
            </a:extLst>
          </p:cNvPr>
          <p:cNvSpPr>
            <a:spLocks noGrp="1"/>
          </p:cNvSpPr>
          <p:nvPr>
            <p:ph sz="quarter" idx="10"/>
          </p:nvPr>
        </p:nvSpPr>
        <p:spPr>
          <a:xfrm>
            <a:off x="2738709" y="2305929"/>
            <a:ext cx="7657316" cy="914400"/>
          </a:xfrm>
        </p:spPr>
        <p:txBody>
          <a:bodyPr/>
          <a:lstStyle/>
          <a:p>
            <a:r>
              <a:rPr lang="en-IN" dirty="0"/>
              <a:t>Evolution, Lifecycle, Stages, Toolchains for DevOps</a:t>
            </a:r>
            <a:endParaRPr lang="en-US" dirty="0"/>
          </a:p>
        </p:txBody>
      </p:sp>
    </p:spTree>
    <p:extLst>
      <p:ext uri="{BB962C8B-B14F-4D97-AF65-F5344CB8AC3E}">
        <p14:creationId xmlns:p14="http://schemas.microsoft.com/office/powerpoint/2010/main" val="5190954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a:extLst>
              <a:ext uri="{FF2B5EF4-FFF2-40B4-BE49-F238E27FC236}">
                <a16:creationId xmlns:a16="http://schemas.microsoft.com/office/drawing/2014/main" id="{BC572499-ACFD-41EA-9329-8F27C6066CBE}"/>
              </a:ext>
            </a:extLst>
          </p:cNvPr>
          <p:cNvGraphicFramePr/>
          <p:nvPr>
            <p:extLst>
              <p:ext uri="{D42A27DB-BD31-4B8C-83A1-F6EECF244321}">
                <p14:modId xmlns:p14="http://schemas.microsoft.com/office/powerpoint/2010/main" val="4157894874"/>
              </p:ext>
            </p:extLst>
          </p:nvPr>
        </p:nvGraphicFramePr>
        <p:xfrm>
          <a:off x="232229" y="647295"/>
          <a:ext cx="11625942" cy="22991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F042C8A8-F144-4C66-9429-835ED19AA139}"/>
              </a:ext>
            </a:extLst>
          </p:cNvPr>
          <p:cNvSpPr>
            <a:spLocks noGrp="1"/>
          </p:cNvSpPr>
          <p:nvPr>
            <p:ph type="title"/>
          </p:nvPr>
        </p:nvSpPr>
        <p:spPr/>
        <p:txBody>
          <a:bodyPr/>
          <a:lstStyle/>
          <a:p>
            <a:r>
              <a:rPr lang="en-IN" dirty="0"/>
              <a:t>Evolution of DevOps to DataOps</a:t>
            </a:r>
          </a:p>
        </p:txBody>
      </p:sp>
      <p:sp>
        <p:nvSpPr>
          <p:cNvPr id="5" name="Rectangle 4">
            <a:extLst>
              <a:ext uri="{FF2B5EF4-FFF2-40B4-BE49-F238E27FC236}">
                <a16:creationId xmlns:a16="http://schemas.microsoft.com/office/drawing/2014/main" id="{DF6380B3-EF03-4A63-A6C4-9BB9517C88EB}"/>
              </a:ext>
            </a:extLst>
          </p:cNvPr>
          <p:cNvSpPr/>
          <p:nvPr/>
        </p:nvSpPr>
        <p:spPr>
          <a:xfrm>
            <a:off x="406399" y="3039148"/>
            <a:ext cx="2510971" cy="1823138"/>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IN" sz="1400" dirty="0">
                <a:latin typeface="Arial" panose="020B0604020202020204" pitchFamily="34" charset="0"/>
                <a:cs typeface="Arial" panose="020B0604020202020204" pitchFamily="34" charset="0"/>
              </a:rPr>
              <a:t>Complete requirements are clear and fixed </a:t>
            </a:r>
          </a:p>
          <a:p>
            <a:pPr marL="285750" indent="-285750">
              <a:buFont typeface="Arial" panose="020B0604020202020204" pitchFamily="34" charset="0"/>
              <a:buChar char="•"/>
            </a:pPr>
            <a:r>
              <a:rPr lang="en-IN" sz="1400" dirty="0">
                <a:latin typeface="Arial" panose="020B0604020202020204" pitchFamily="34" charset="0"/>
                <a:cs typeface="Arial" panose="020B0604020202020204" pitchFamily="34" charset="0"/>
              </a:rPr>
              <a:t>Product definition is stable</a:t>
            </a:r>
          </a:p>
          <a:p>
            <a:pPr marL="285750" indent="-285750">
              <a:buFont typeface="Arial" panose="020B0604020202020204" pitchFamily="34" charset="0"/>
              <a:buChar char="•"/>
            </a:pPr>
            <a:r>
              <a:rPr lang="en-IN" sz="1400" dirty="0">
                <a:latin typeface="Arial" panose="020B0604020202020204" pitchFamily="34" charset="0"/>
                <a:cs typeface="Arial" panose="020B0604020202020204" pitchFamily="34" charset="0"/>
              </a:rPr>
              <a:t>Lack of communication between client and development team</a:t>
            </a:r>
          </a:p>
        </p:txBody>
      </p:sp>
      <p:sp>
        <p:nvSpPr>
          <p:cNvPr id="6" name="Rectangle 5">
            <a:extLst>
              <a:ext uri="{FF2B5EF4-FFF2-40B4-BE49-F238E27FC236}">
                <a16:creationId xmlns:a16="http://schemas.microsoft.com/office/drawing/2014/main" id="{9E11559A-F789-4E22-A461-F62592034498}"/>
              </a:ext>
            </a:extLst>
          </p:cNvPr>
          <p:cNvSpPr/>
          <p:nvPr/>
        </p:nvSpPr>
        <p:spPr>
          <a:xfrm>
            <a:off x="3098798" y="3039147"/>
            <a:ext cx="2510972" cy="1823138"/>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IN" sz="1400" dirty="0">
                <a:latin typeface="Arial" panose="020B0604020202020204" pitchFamily="34" charset="0"/>
                <a:cs typeface="Arial" panose="020B0604020202020204" pitchFamily="34" charset="0"/>
              </a:rPr>
              <a:t>Requirements change frequently</a:t>
            </a:r>
          </a:p>
          <a:p>
            <a:pPr marL="285750" indent="-285750">
              <a:buFont typeface="Arial" panose="020B0604020202020204" pitchFamily="34" charset="0"/>
              <a:buChar char="•"/>
            </a:pPr>
            <a:r>
              <a:rPr lang="en-IN" sz="1400" dirty="0">
                <a:latin typeface="Arial" panose="020B0604020202020204" pitchFamily="34" charset="0"/>
                <a:cs typeface="Arial" panose="020B0604020202020204" pitchFamily="34" charset="0"/>
              </a:rPr>
              <a:t>Development needs to be fast</a:t>
            </a:r>
          </a:p>
          <a:p>
            <a:pPr marL="285750" indent="-285750">
              <a:buFont typeface="Arial" panose="020B0604020202020204" pitchFamily="34" charset="0"/>
              <a:buChar char="•"/>
            </a:pPr>
            <a:r>
              <a:rPr lang="en-IN" sz="1400" dirty="0">
                <a:latin typeface="Arial" panose="020B0604020202020204" pitchFamily="34" charset="0"/>
                <a:cs typeface="Arial" panose="020B0604020202020204" pitchFamily="34" charset="0"/>
              </a:rPr>
              <a:t>Continuous feedback loop between client and development team</a:t>
            </a:r>
          </a:p>
        </p:txBody>
      </p:sp>
      <p:sp>
        <p:nvSpPr>
          <p:cNvPr id="7" name="Rectangle 6">
            <a:extLst>
              <a:ext uri="{FF2B5EF4-FFF2-40B4-BE49-F238E27FC236}">
                <a16:creationId xmlns:a16="http://schemas.microsoft.com/office/drawing/2014/main" id="{DE113A82-BF73-4EA7-845C-FB714872EC0F}"/>
              </a:ext>
            </a:extLst>
          </p:cNvPr>
          <p:cNvSpPr/>
          <p:nvPr/>
        </p:nvSpPr>
        <p:spPr>
          <a:xfrm>
            <a:off x="5791199" y="3039147"/>
            <a:ext cx="2510972" cy="1823138"/>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IN" sz="1400" dirty="0">
                <a:latin typeface="Arial" panose="020B0604020202020204" pitchFamily="34" charset="0"/>
                <a:cs typeface="Arial" panose="020B0604020202020204" pitchFamily="34" charset="0"/>
              </a:rPr>
              <a:t>Requirements change frequently</a:t>
            </a:r>
          </a:p>
          <a:p>
            <a:pPr marL="285750" indent="-285750">
              <a:buFont typeface="Arial" panose="020B0604020202020204" pitchFamily="34" charset="0"/>
              <a:buChar char="•"/>
            </a:pPr>
            <a:r>
              <a:rPr lang="en-IN" sz="1400" dirty="0">
                <a:latin typeface="Arial" panose="020B0604020202020204" pitchFamily="34" charset="0"/>
                <a:cs typeface="Arial" panose="020B0604020202020204" pitchFamily="34" charset="0"/>
              </a:rPr>
              <a:t>Development and Operations need to be Agile</a:t>
            </a:r>
          </a:p>
          <a:p>
            <a:pPr marL="285750" indent="-285750">
              <a:buFont typeface="Arial" panose="020B0604020202020204" pitchFamily="34" charset="0"/>
              <a:buChar char="•"/>
            </a:pPr>
            <a:r>
              <a:rPr lang="en-IN" sz="1400" dirty="0">
                <a:latin typeface="Arial" panose="020B0604020202020204" pitchFamily="34" charset="0"/>
                <a:cs typeface="Arial" panose="020B0604020202020204" pitchFamily="34" charset="0"/>
              </a:rPr>
              <a:t>Good communication between development and operations team</a:t>
            </a:r>
          </a:p>
        </p:txBody>
      </p:sp>
      <p:sp>
        <p:nvSpPr>
          <p:cNvPr id="10" name="Rectangle 9">
            <a:extLst>
              <a:ext uri="{FF2B5EF4-FFF2-40B4-BE49-F238E27FC236}">
                <a16:creationId xmlns:a16="http://schemas.microsoft.com/office/drawing/2014/main" id="{EFB2F121-16F8-4FE9-85B4-6176967310D4}"/>
              </a:ext>
            </a:extLst>
          </p:cNvPr>
          <p:cNvSpPr/>
          <p:nvPr/>
        </p:nvSpPr>
        <p:spPr>
          <a:xfrm>
            <a:off x="8483598" y="3039147"/>
            <a:ext cx="2547257" cy="1823138"/>
          </a:xfrm>
          <a:prstGeom prst="rec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DataOps is an automated, process-oriented methodology, used by analytics and data teams</a:t>
            </a:r>
          </a:p>
          <a:p>
            <a:pPr marL="28575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Improves the quality and reduces the cycle time of data analytics.</a:t>
            </a:r>
            <a:endParaRPr lang="en-IN"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582165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C2D2C8-2467-43A7-91D0-22C01AB53384}"/>
              </a:ext>
            </a:extLst>
          </p:cNvPr>
          <p:cNvSpPr>
            <a:spLocks noGrp="1"/>
          </p:cNvSpPr>
          <p:nvPr>
            <p:ph type="title"/>
          </p:nvPr>
        </p:nvSpPr>
        <p:spPr>
          <a:xfrm>
            <a:off x="570627" y="73438"/>
            <a:ext cx="10940304" cy="408349"/>
          </a:xfrm>
        </p:spPr>
        <p:txBody>
          <a:bodyPr/>
          <a:lstStyle/>
          <a:p>
            <a:r>
              <a:rPr lang="en-IN" dirty="0"/>
              <a:t>What is DataOps?</a:t>
            </a:r>
          </a:p>
        </p:txBody>
      </p:sp>
      <p:sp>
        <p:nvSpPr>
          <p:cNvPr id="5" name="Content Placeholder 3">
            <a:extLst>
              <a:ext uri="{FF2B5EF4-FFF2-40B4-BE49-F238E27FC236}">
                <a16:creationId xmlns:a16="http://schemas.microsoft.com/office/drawing/2014/main" id="{083ECC7F-AF0D-4FC9-91BD-A8C27B7D23AA}"/>
              </a:ext>
            </a:extLst>
          </p:cNvPr>
          <p:cNvSpPr txBox="1">
            <a:spLocks/>
          </p:cNvSpPr>
          <p:nvPr/>
        </p:nvSpPr>
        <p:spPr>
          <a:xfrm>
            <a:off x="197645" y="603342"/>
            <a:ext cx="11744324" cy="9007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1"/>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9144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indent="0">
              <a:buNone/>
            </a:pPr>
            <a:r>
              <a:rPr lang="en-US" sz="1600" b="1" dirty="0">
                <a:solidFill>
                  <a:schemeClr val="bg2">
                    <a:lumMod val="25000"/>
                  </a:schemeClr>
                </a:solidFill>
              </a:rPr>
              <a:t>DataOps </a:t>
            </a:r>
            <a:r>
              <a:rPr lang="en-US" sz="1600" dirty="0">
                <a:solidFill>
                  <a:schemeClr val="bg2">
                    <a:lumMod val="25000"/>
                  </a:schemeClr>
                </a:solidFill>
              </a:rPr>
              <a:t>is an automated, process-oriented methodology, used by </a:t>
            </a:r>
            <a:r>
              <a:rPr lang="en-US" sz="1600" b="1" dirty="0">
                <a:solidFill>
                  <a:schemeClr val="bg2">
                    <a:lumMod val="25000"/>
                  </a:schemeClr>
                </a:solidFill>
              </a:rPr>
              <a:t>analytics </a:t>
            </a:r>
            <a:r>
              <a:rPr lang="en-US" sz="1600" dirty="0">
                <a:solidFill>
                  <a:schemeClr val="bg2">
                    <a:lumMod val="25000"/>
                  </a:schemeClr>
                </a:solidFill>
              </a:rPr>
              <a:t>and</a:t>
            </a:r>
            <a:r>
              <a:rPr lang="en-US" sz="1600" b="1" dirty="0">
                <a:solidFill>
                  <a:schemeClr val="bg2">
                    <a:lumMod val="25000"/>
                  </a:schemeClr>
                </a:solidFill>
              </a:rPr>
              <a:t> data teams</a:t>
            </a:r>
            <a:r>
              <a:rPr lang="en-US" sz="1600" dirty="0">
                <a:solidFill>
                  <a:schemeClr val="bg2">
                    <a:lumMod val="25000"/>
                  </a:schemeClr>
                </a:solidFill>
              </a:rPr>
              <a:t>. It applies to the entire data lifecycle from data preparation to reporting, and recognizes the interconnected nature of the data analytics team and information technology operations.</a:t>
            </a:r>
            <a:endParaRPr lang="en-US" sz="1600" b="1" dirty="0">
              <a:solidFill>
                <a:schemeClr val="bg2">
                  <a:lumMod val="25000"/>
                </a:schemeClr>
              </a:solidFill>
            </a:endParaRPr>
          </a:p>
        </p:txBody>
      </p:sp>
      <p:sp>
        <p:nvSpPr>
          <p:cNvPr id="2" name="Rectangle: Rounded Corners 1">
            <a:extLst>
              <a:ext uri="{FF2B5EF4-FFF2-40B4-BE49-F238E27FC236}">
                <a16:creationId xmlns:a16="http://schemas.microsoft.com/office/drawing/2014/main" id="{928A96F0-F715-40B5-A215-6ABBF2652145}"/>
              </a:ext>
            </a:extLst>
          </p:cNvPr>
          <p:cNvSpPr/>
          <p:nvPr/>
        </p:nvSpPr>
        <p:spPr>
          <a:xfrm>
            <a:off x="1765292" y="1567540"/>
            <a:ext cx="1219200" cy="624115"/>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latin typeface="Arial" panose="020B0604020202020204" pitchFamily="34" charset="0"/>
                <a:cs typeface="Arial" panose="020B0604020202020204" pitchFamily="34" charset="0"/>
              </a:rPr>
              <a:t>DevOps</a:t>
            </a:r>
          </a:p>
        </p:txBody>
      </p:sp>
      <p:sp>
        <p:nvSpPr>
          <p:cNvPr id="6" name="Rectangle: Rounded Corners 5">
            <a:extLst>
              <a:ext uri="{FF2B5EF4-FFF2-40B4-BE49-F238E27FC236}">
                <a16:creationId xmlns:a16="http://schemas.microsoft.com/office/drawing/2014/main" id="{6140CAB1-F88F-4A1E-97C7-9F941FC0A235}"/>
              </a:ext>
            </a:extLst>
          </p:cNvPr>
          <p:cNvSpPr/>
          <p:nvPr/>
        </p:nvSpPr>
        <p:spPr>
          <a:xfrm>
            <a:off x="5631539" y="1570626"/>
            <a:ext cx="1219200" cy="624115"/>
          </a:xfrm>
          <a:prstGeom prst="round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latin typeface="Arial" panose="020B0604020202020204" pitchFamily="34" charset="0"/>
                <a:cs typeface="Arial" panose="020B0604020202020204" pitchFamily="34" charset="0"/>
              </a:rPr>
              <a:t>Data Science</a:t>
            </a:r>
          </a:p>
        </p:txBody>
      </p:sp>
      <p:sp>
        <p:nvSpPr>
          <p:cNvPr id="7" name="Rectangle: Rounded Corners 6">
            <a:extLst>
              <a:ext uri="{FF2B5EF4-FFF2-40B4-BE49-F238E27FC236}">
                <a16:creationId xmlns:a16="http://schemas.microsoft.com/office/drawing/2014/main" id="{A0F1CEB0-6A16-4DE2-9FA6-64E72E8499F3}"/>
              </a:ext>
            </a:extLst>
          </p:cNvPr>
          <p:cNvSpPr/>
          <p:nvPr/>
        </p:nvSpPr>
        <p:spPr>
          <a:xfrm>
            <a:off x="9570354" y="1584420"/>
            <a:ext cx="1219200" cy="624115"/>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latin typeface="Arial" panose="020B0604020202020204" pitchFamily="34" charset="0"/>
                <a:cs typeface="Arial" panose="020B0604020202020204" pitchFamily="34" charset="0"/>
              </a:rPr>
              <a:t>DataOps</a:t>
            </a:r>
          </a:p>
        </p:txBody>
      </p:sp>
      <p:sp>
        <p:nvSpPr>
          <p:cNvPr id="8" name="Plus Sign 7">
            <a:extLst>
              <a:ext uri="{FF2B5EF4-FFF2-40B4-BE49-F238E27FC236}">
                <a16:creationId xmlns:a16="http://schemas.microsoft.com/office/drawing/2014/main" id="{C4539D76-14F1-485B-9B3F-E0D98943D470}"/>
              </a:ext>
            </a:extLst>
          </p:cNvPr>
          <p:cNvSpPr/>
          <p:nvPr/>
        </p:nvSpPr>
        <p:spPr>
          <a:xfrm>
            <a:off x="4101187" y="1625713"/>
            <a:ext cx="413657" cy="464456"/>
          </a:xfrm>
          <a:prstGeom prst="mathPlus">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pitchFamily="34" charset="0"/>
              <a:cs typeface="Arial" panose="020B0604020202020204" pitchFamily="34" charset="0"/>
            </a:endParaRPr>
          </a:p>
        </p:txBody>
      </p:sp>
      <p:sp>
        <p:nvSpPr>
          <p:cNvPr id="9" name="Equals 8">
            <a:extLst>
              <a:ext uri="{FF2B5EF4-FFF2-40B4-BE49-F238E27FC236}">
                <a16:creationId xmlns:a16="http://schemas.microsoft.com/office/drawing/2014/main" id="{0BAD9CE0-B520-4D42-A4FB-9E59318413A5}"/>
              </a:ext>
            </a:extLst>
          </p:cNvPr>
          <p:cNvSpPr/>
          <p:nvPr/>
        </p:nvSpPr>
        <p:spPr>
          <a:xfrm>
            <a:off x="7993401" y="1729564"/>
            <a:ext cx="449942" cy="333829"/>
          </a:xfrm>
          <a:prstGeom prst="mathEqual">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latin typeface="Arial" panose="020B0604020202020204" pitchFamily="34" charset="0"/>
              <a:cs typeface="Arial" panose="020B0604020202020204" pitchFamily="34" charset="0"/>
            </a:endParaRPr>
          </a:p>
        </p:txBody>
      </p:sp>
      <p:graphicFrame>
        <p:nvGraphicFramePr>
          <p:cNvPr id="28" name="Diagram 27">
            <a:extLst>
              <a:ext uri="{FF2B5EF4-FFF2-40B4-BE49-F238E27FC236}">
                <a16:creationId xmlns:a16="http://schemas.microsoft.com/office/drawing/2014/main" id="{2007BA30-2650-4EE9-B2A1-FAB2E1E6CE83}"/>
              </a:ext>
            </a:extLst>
          </p:cNvPr>
          <p:cNvGraphicFramePr/>
          <p:nvPr>
            <p:extLst>
              <p:ext uri="{D42A27DB-BD31-4B8C-83A1-F6EECF244321}">
                <p14:modId xmlns:p14="http://schemas.microsoft.com/office/powerpoint/2010/main" val="876920349"/>
              </p:ext>
            </p:extLst>
          </p:nvPr>
        </p:nvGraphicFramePr>
        <p:xfrm>
          <a:off x="4116379" y="1838615"/>
          <a:ext cx="4374470" cy="4812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9" name="Diagram 28">
            <a:extLst>
              <a:ext uri="{FF2B5EF4-FFF2-40B4-BE49-F238E27FC236}">
                <a16:creationId xmlns:a16="http://schemas.microsoft.com/office/drawing/2014/main" id="{C6FD8CC7-10CF-457D-A85A-C10905648D3D}"/>
              </a:ext>
            </a:extLst>
          </p:cNvPr>
          <p:cNvGraphicFramePr/>
          <p:nvPr>
            <p:extLst>
              <p:ext uri="{D42A27DB-BD31-4B8C-83A1-F6EECF244321}">
                <p14:modId xmlns:p14="http://schemas.microsoft.com/office/powerpoint/2010/main" val="1991354858"/>
              </p:ext>
            </p:extLst>
          </p:nvPr>
        </p:nvGraphicFramePr>
        <p:xfrm>
          <a:off x="8201421" y="2258300"/>
          <a:ext cx="3910414" cy="380828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30" name="Diagram 29">
            <a:extLst>
              <a:ext uri="{FF2B5EF4-FFF2-40B4-BE49-F238E27FC236}">
                <a16:creationId xmlns:a16="http://schemas.microsoft.com/office/drawing/2014/main" id="{3B54D29F-AA35-4F6A-A0C6-7262C640B5D3}"/>
              </a:ext>
            </a:extLst>
          </p:cNvPr>
          <p:cNvGraphicFramePr/>
          <p:nvPr>
            <p:extLst>
              <p:ext uri="{D42A27DB-BD31-4B8C-83A1-F6EECF244321}">
                <p14:modId xmlns:p14="http://schemas.microsoft.com/office/powerpoint/2010/main" val="3612319062"/>
              </p:ext>
            </p:extLst>
          </p:nvPr>
        </p:nvGraphicFramePr>
        <p:xfrm>
          <a:off x="134868" y="2005335"/>
          <a:ext cx="4509694" cy="4500265"/>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236311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B153F-70B9-4420-8F1F-203F4FFD12EA}"/>
              </a:ext>
            </a:extLst>
          </p:cNvPr>
          <p:cNvSpPr>
            <a:spLocks noGrp="1"/>
          </p:cNvSpPr>
          <p:nvPr>
            <p:ph type="title"/>
          </p:nvPr>
        </p:nvSpPr>
        <p:spPr/>
        <p:txBody>
          <a:bodyPr/>
          <a:lstStyle/>
          <a:p>
            <a:r>
              <a:rPr lang="en-IN" dirty="0"/>
              <a:t>DevOps Lifecycle and Stages</a:t>
            </a:r>
          </a:p>
        </p:txBody>
      </p:sp>
      <p:pic>
        <p:nvPicPr>
          <p:cNvPr id="4" name="Picture 2" descr="https://qph.fs.quoracdn.net/main-qimg-39b5be494bb62867ce43f5f916398ec8">
            <a:extLst>
              <a:ext uri="{FF2B5EF4-FFF2-40B4-BE49-F238E27FC236}">
                <a16:creationId xmlns:a16="http://schemas.microsoft.com/office/drawing/2014/main" id="{E042B622-36B3-46B6-AE4E-08D3093BB9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436" y="2267857"/>
            <a:ext cx="5734050" cy="295275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Diagram 5">
            <a:extLst>
              <a:ext uri="{FF2B5EF4-FFF2-40B4-BE49-F238E27FC236}">
                <a16:creationId xmlns:a16="http://schemas.microsoft.com/office/drawing/2014/main" id="{88C51503-625E-43F9-8477-EB07F8AB2578}"/>
              </a:ext>
            </a:extLst>
          </p:cNvPr>
          <p:cNvGraphicFramePr/>
          <p:nvPr>
            <p:extLst>
              <p:ext uri="{D42A27DB-BD31-4B8C-83A1-F6EECF244321}">
                <p14:modId xmlns:p14="http://schemas.microsoft.com/office/powerpoint/2010/main" val="252407885"/>
              </p:ext>
            </p:extLst>
          </p:nvPr>
        </p:nvGraphicFramePr>
        <p:xfrm>
          <a:off x="5148605" y="1777094"/>
          <a:ext cx="7014367" cy="3860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Oval 8">
            <a:extLst>
              <a:ext uri="{FF2B5EF4-FFF2-40B4-BE49-F238E27FC236}">
                <a16:creationId xmlns:a16="http://schemas.microsoft.com/office/drawing/2014/main" id="{026043EF-887A-4A99-B9AD-4AC87F76E1A8}"/>
              </a:ext>
            </a:extLst>
          </p:cNvPr>
          <p:cNvSpPr/>
          <p:nvPr/>
        </p:nvSpPr>
        <p:spPr>
          <a:xfrm>
            <a:off x="8003941" y="3193597"/>
            <a:ext cx="1363047" cy="1027794"/>
          </a:xfrm>
          <a:prstGeom prst="ellipse">
            <a:avLst/>
          </a:prstGeom>
          <a:solidFill>
            <a:srgbClr val="7B5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latin typeface="Arial" panose="020B0604020202020204" pitchFamily="34" charset="0"/>
                <a:cs typeface="Arial" panose="020B0604020202020204" pitchFamily="34" charset="0"/>
              </a:rPr>
              <a:t>Continuous Iterations</a:t>
            </a:r>
          </a:p>
        </p:txBody>
      </p:sp>
      <p:sp>
        <p:nvSpPr>
          <p:cNvPr id="10" name="Content Placeholder 3">
            <a:extLst>
              <a:ext uri="{FF2B5EF4-FFF2-40B4-BE49-F238E27FC236}">
                <a16:creationId xmlns:a16="http://schemas.microsoft.com/office/drawing/2014/main" id="{4BADF6BC-08AB-4031-8457-5A7F25A372A8}"/>
              </a:ext>
            </a:extLst>
          </p:cNvPr>
          <p:cNvSpPr txBox="1">
            <a:spLocks/>
          </p:cNvSpPr>
          <p:nvPr/>
        </p:nvSpPr>
        <p:spPr>
          <a:xfrm>
            <a:off x="1881302" y="1163391"/>
            <a:ext cx="2356869" cy="40834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1"/>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9144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indent="0">
              <a:buNone/>
            </a:pPr>
            <a:r>
              <a:rPr lang="en-US" sz="1600" b="1" dirty="0">
                <a:solidFill>
                  <a:schemeClr val="bg2">
                    <a:lumMod val="25000"/>
                  </a:schemeClr>
                </a:solidFill>
              </a:rPr>
              <a:t>DevOps Lifecycle</a:t>
            </a:r>
          </a:p>
        </p:txBody>
      </p:sp>
      <p:sp>
        <p:nvSpPr>
          <p:cNvPr id="11" name="Content Placeholder 3">
            <a:extLst>
              <a:ext uri="{FF2B5EF4-FFF2-40B4-BE49-F238E27FC236}">
                <a16:creationId xmlns:a16="http://schemas.microsoft.com/office/drawing/2014/main" id="{724D6E57-4291-4328-A2C7-1CDFF0388DDD}"/>
              </a:ext>
            </a:extLst>
          </p:cNvPr>
          <p:cNvSpPr txBox="1">
            <a:spLocks/>
          </p:cNvSpPr>
          <p:nvPr/>
        </p:nvSpPr>
        <p:spPr>
          <a:xfrm>
            <a:off x="7477353" y="1163391"/>
            <a:ext cx="2356869" cy="40834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1"/>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9144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4pPr>
            <a:lvl5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indent="0">
              <a:buNone/>
            </a:pPr>
            <a:r>
              <a:rPr lang="en-US" sz="1600" b="1" dirty="0">
                <a:solidFill>
                  <a:schemeClr val="bg2">
                    <a:lumMod val="25000"/>
                  </a:schemeClr>
                </a:solidFill>
              </a:rPr>
              <a:t>DevOps Stages</a:t>
            </a:r>
          </a:p>
        </p:txBody>
      </p:sp>
      <p:cxnSp>
        <p:nvCxnSpPr>
          <p:cNvPr id="13" name="Straight Connector 12">
            <a:extLst>
              <a:ext uri="{FF2B5EF4-FFF2-40B4-BE49-F238E27FC236}">
                <a16:creationId xmlns:a16="http://schemas.microsoft.com/office/drawing/2014/main" id="{BC132B1E-C5D7-4A6E-A0AB-C834A3E056DB}"/>
              </a:ext>
            </a:extLst>
          </p:cNvPr>
          <p:cNvCxnSpPr>
            <a:cxnSpLocks/>
          </p:cNvCxnSpPr>
          <p:nvPr/>
        </p:nvCxnSpPr>
        <p:spPr>
          <a:xfrm>
            <a:off x="6193626" y="1204685"/>
            <a:ext cx="0" cy="4694468"/>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6317047"/>
      </p:ext>
    </p:extLst>
  </p:cSld>
  <p:clrMapOvr>
    <a:masterClrMapping/>
  </p:clrMapOvr>
</p:sld>
</file>

<file path=ppt/theme/theme1.xml><?xml version="1.0" encoding="utf-8"?>
<a:theme xmlns:a="http://schemas.openxmlformats.org/drawingml/2006/main" name="LV Marketing Theme">
  <a:themeElements>
    <a:clrScheme name="Custom 26">
      <a:dk1>
        <a:sysClr val="windowText" lastClr="000000"/>
      </a:dk1>
      <a:lt1>
        <a:sysClr val="window" lastClr="FFFFFF"/>
      </a:lt1>
      <a:dk2>
        <a:srgbClr val="44546A"/>
      </a:dk2>
      <a:lt2>
        <a:srgbClr val="E7E6E6"/>
      </a:lt2>
      <a:accent1>
        <a:srgbClr val="1957A3"/>
      </a:accent1>
      <a:accent2>
        <a:srgbClr val="7F7F7F"/>
      </a:accent2>
      <a:accent3>
        <a:srgbClr val="4D84BC"/>
      </a:accent3>
      <a:accent4>
        <a:srgbClr val="1AA4AD"/>
      </a:accent4>
      <a:accent5>
        <a:srgbClr val="4D84BC"/>
      </a:accent5>
      <a:accent6>
        <a:srgbClr val="112248"/>
      </a:accent6>
      <a:hlink>
        <a:srgbClr val="1957A3"/>
      </a:hlink>
      <a:folHlink>
        <a:srgbClr val="7F8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V Marketing Theme" id="{6EC8DCDE-9097-4687-A58E-F22E6E03370B}" vid="{F54F3BFF-62C9-4FCD-9277-ADA213999265}"/>
    </a:ext>
  </a:extLst>
</a:theme>
</file>

<file path=ppt/theme/theme2.xml><?xml version="1.0" encoding="utf-8"?>
<a:theme xmlns:a="http://schemas.openxmlformats.org/drawingml/2006/main" name="LV Mkting Theme">
  <a:themeElements>
    <a:clrScheme name="Custom 26">
      <a:dk1>
        <a:sysClr val="windowText" lastClr="000000"/>
      </a:dk1>
      <a:lt1>
        <a:sysClr val="window" lastClr="FFFFFF"/>
      </a:lt1>
      <a:dk2>
        <a:srgbClr val="44546A"/>
      </a:dk2>
      <a:lt2>
        <a:srgbClr val="E7E6E6"/>
      </a:lt2>
      <a:accent1>
        <a:srgbClr val="1957A3"/>
      </a:accent1>
      <a:accent2>
        <a:srgbClr val="7F7F7F"/>
      </a:accent2>
      <a:accent3>
        <a:srgbClr val="4D84BC"/>
      </a:accent3>
      <a:accent4>
        <a:srgbClr val="1AA4AD"/>
      </a:accent4>
      <a:accent5>
        <a:srgbClr val="4D84BC"/>
      </a:accent5>
      <a:accent6>
        <a:srgbClr val="112248"/>
      </a:accent6>
      <a:hlink>
        <a:srgbClr val="1957A3"/>
      </a:hlink>
      <a:folHlink>
        <a:srgbClr val="7F8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V Mkting Theme" id="{5FD5764A-DC24-483A-8F9F-851942A38643}" vid="{36C3421B-C600-4EC0-95F8-65E3346DC77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LV Marketing Theme</Template>
  <TotalTime>30508</TotalTime>
  <Words>1696</Words>
  <Application>Microsoft Office PowerPoint</Application>
  <PresentationFormat>Widescreen</PresentationFormat>
  <Paragraphs>238</Paragraphs>
  <Slides>21</Slides>
  <Notes>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21</vt:i4>
      </vt:variant>
    </vt:vector>
  </HeadingPairs>
  <TitlesOfParts>
    <vt:vector size="31" baseType="lpstr">
      <vt:lpstr>Arial</vt:lpstr>
      <vt:lpstr>Avenir Book</vt:lpstr>
      <vt:lpstr>Calibri</vt:lpstr>
      <vt:lpstr>Gill Sans MT</vt:lpstr>
      <vt:lpstr>Open Sans</vt:lpstr>
      <vt:lpstr>Segoe UI</vt:lpstr>
      <vt:lpstr>Times New Roman</vt:lpstr>
      <vt:lpstr>Wingdings</vt:lpstr>
      <vt:lpstr>LV Marketing Theme</vt:lpstr>
      <vt:lpstr>LV Mkting Theme</vt:lpstr>
      <vt:lpstr>LatentView Approach –  DevOps Practices in Data Science</vt:lpstr>
      <vt:lpstr>Agenda</vt:lpstr>
      <vt:lpstr>Why DevOps?</vt:lpstr>
      <vt:lpstr>PowerPoint Presentation</vt:lpstr>
      <vt:lpstr>LatentView’s Approach on DevOps Engagement</vt:lpstr>
      <vt:lpstr>PowerPoint Presentation</vt:lpstr>
      <vt:lpstr>Evolution of DevOps to DataOps</vt:lpstr>
      <vt:lpstr>What is DataOps?</vt:lpstr>
      <vt:lpstr>DevOps Lifecycle and Stages</vt:lpstr>
      <vt:lpstr>DevOps – Continuous Delivery Model</vt:lpstr>
      <vt:lpstr>DevOps Toolchains</vt:lpstr>
      <vt:lpstr>DevOps Toolchains (Contd.)</vt:lpstr>
      <vt:lpstr>DevOps Toolchains (Contd.)</vt:lpstr>
      <vt:lpstr>Overlapping of DevOps with Data Science Workflow</vt:lpstr>
      <vt:lpstr>DevOps Best Practices for Data Science</vt:lpstr>
      <vt:lpstr>PowerPoint Presentation</vt:lpstr>
      <vt:lpstr>Proposed DevOps Delivery Structure</vt:lpstr>
      <vt:lpstr>PowerPoint Presentation</vt:lpstr>
      <vt:lpstr>Agile Methodology into DevOps</vt:lpstr>
      <vt:lpstr>Azure Platform’s DevOps Components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Abhineet Basan</dc:creator>
  <cp:lastModifiedBy>Siva Palanisamy</cp:lastModifiedBy>
  <cp:revision>1304</cp:revision>
  <dcterms:created xsi:type="dcterms:W3CDTF">2018-07-09T10:37:31Z</dcterms:created>
  <dcterms:modified xsi:type="dcterms:W3CDTF">2019-04-17T09:15:39Z</dcterms:modified>
</cp:coreProperties>
</file>